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7f1116e33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b6352ff0c45fc"/>
  </p:sldMasterIdLst>
  <p:sldIdLst>
    <p:sldId xmlns:r="http://schemas.openxmlformats.org/officeDocument/2006/relationships" id="256" r:id="R03a31b131ec84f7c"/>
    <p:sldId xmlns:r="http://schemas.openxmlformats.org/officeDocument/2006/relationships" id="257" r:id="R197f34a5bd3f4b4c"/>
    <p:sldId xmlns:r="http://schemas.openxmlformats.org/officeDocument/2006/relationships" id="258" r:id="R0525be648c614f94"/>
    <p:sldId xmlns:r="http://schemas.openxmlformats.org/officeDocument/2006/relationships" id="259" r:id="R891c75c9ad564978"/>
    <p:sldId xmlns:r="http://schemas.openxmlformats.org/officeDocument/2006/relationships" id="260" r:id="R357472bb595e4156"/>
    <p:sldId xmlns:r="http://schemas.openxmlformats.org/officeDocument/2006/relationships" id="261" r:id="R9b58e56b70444830"/>
    <p:sldId xmlns:r="http://schemas.openxmlformats.org/officeDocument/2006/relationships" id="262" r:id="Rc4fff7637ee4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b6352ff0c45fc" /><Relationship Type="http://schemas.openxmlformats.org/officeDocument/2006/relationships/slide" Target="/ppt/slides/slide1.xml" Id="R03a31b131ec84f7c" /><Relationship Type="http://schemas.openxmlformats.org/officeDocument/2006/relationships/slide" Target="/ppt/slides/slide2.xml" Id="R197f34a5bd3f4b4c" /><Relationship Type="http://schemas.openxmlformats.org/officeDocument/2006/relationships/slide" Target="/ppt/slides/slide3.xml" Id="R0525be648c614f94" /><Relationship Type="http://schemas.openxmlformats.org/officeDocument/2006/relationships/slide" Target="/ppt/slides/slide4.xml" Id="R891c75c9ad564978" /><Relationship Type="http://schemas.openxmlformats.org/officeDocument/2006/relationships/slide" Target="/ppt/slides/slide5.xml" Id="R357472bb595e4156" /><Relationship Type="http://schemas.openxmlformats.org/officeDocument/2006/relationships/slide" Target="/ppt/slides/slide6.xml" Id="R9b58e56b70444830" /><Relationship Type="http://schemas.openxmlformats.org/officeDocument/2006/relationships/slide" Target="/ppt/slides/slide7.xml" Id="Rc4fff7637ee4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0869e2b52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c1f3e24c4159" /><Relationship Type="http://schemas.openxmlformats.org/officeDocument/2006/relationships/theme" Target="/ppt/slideMasters/theme/theme1.xml" Id="Rf862eb9b4b9c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7c1f3e24c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a1707c32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98bcbd5f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d84ee0f8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d76ccf73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bd79b22a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70cc3010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7fb0829e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MOLTUMYR ALBREGT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Albregt Moltumyr, Vallertunet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