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2258f854a24e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fcee649fd4a51"/>
  </p:sldMasterIdLst>
  <p:sldIdLst>
    <p:sldId xmlns:r="http://schemas.openxmlformats.org/officeDocument/2006/relationships" id="256" r:id="Rae43bf15dbd14d4f"/>
    <p:sldId xmlns:r="http://schemas.openxmlformats.org/officeDocument/2006/relationships" id="257" r:id="R1bccc0314fb04550"/>
    <p:sldId xmlns:r="http://schemas.openxmlformats.org/officeDocument/2006/relationships" id="258" r:id="R90f27e8c1f9e4428"/>
    <p:sldId xmlns:r="http://schemas.openxmlformats.org/officeDocument/2006/relationships" id="259" r:id="R49c2abc7b9b04d2b"/>
    <p:sldId xmlns:r="http://schemas.openxmlformats.org/officeDocument/2006/relationships" id="260" r:id="R8c2f3a3c393b419e"/>
    <p:sldId xmlns:r="http://schemas.openxmlformats.org/officeDocument/2006/relationships" id="261" r:id="R20ec1200697f4dcd"/>
    <p:sldId xmlns:r="http://schemas.openxmlformats.org/officeDocument/2006/relationships" id="262" r:id="Rfbcaf8fb758a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fcee649fd4a51" /><Relationship Type="http://schemas.openxmlformats.org/officeDocument/2006/relationships/slide" Target="/ppt/slides/slide1.xml" Id="Rae43bf15dbd14d4f" /><Relationship Type="http://schemas.openxmlformats.org/officeDocument/2006/relationships/slide" Target="/ppt/slides/slide2.xml" Id="R1bccc0314fb04550" /><Relationship Type="http://schemas.openxmlformats.org/officeDocument/2006/relationships/slide" Target="/ppt/slides/slide3.xml" Id="R90f27e8c1f9e4428" /><Relationship Type="http://schemas.openxmlformats.org/officeDocument/2006/relationships/slide" Target="/ppt/slides/slide4.xml" Id="R49c2abc7b9b04d2b" /><Relationship Type="http://schemas.openxmlformats.org/officeDocument/2006/relationships/slide" Target="/ppt/slides/slide5.xml" Id="R8c2f3a3c393b419e" /><Relationship Type="http://schemas.openxmlformats.org/officeDocument/2006/relationships/slide" Target="/ppt/slides/slide6.xml" Id="R20ec1200697f4dcd" /><Relationship Type="http://schemas.openxmlformats.org/officeDocument/2006/relationships/slide" Target="/ppt/slides/slide7.xml" Id="Rfbcaf8fb758a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4219b7d814c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297149b8b4e09" /><Relationship Type="http://schemas.openxmlformats.org/officeDocument/2006/relationships/theme" Target="/ppt/slideMasters/theme/theme1.xml" Id="R0c9a70f119b8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4297149b8b4e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d522f9904e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46b1c49a4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ebd751378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59b632fe8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4f800f5a346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3d91afdc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50002f5b147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