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3a421c62a2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8a71805c42465d"/>
  </p:sldMasterIdLst>
  <p:sldIdLst>
    <p:sldId xmlns:r="http://schemas.openxmlformats.org/officeDocument/2006/relationships" id="256" r:id="Rad75ea6816ba49b6"/>
    <p:sldId xmlns:r="http://schemas.openxmlformats.org/officeDocument/2006/relationships" id="257" r:id="Rd54267030be040b0"/>
    <p:sldId xmlns:r="http://schemas.openxmlformats.org/officeDocument/2006/relationships" id="258" r:id="R89986b5fb55a4d48"/>
    <p:sldId xmlns:r="http://schemas.openxmlformats.org/officeDocument/2006/relationships" id="259" r:id="R9e6cd65669564437"/>
    <p:sldId xmlns:r="http://schemas.openxmlformats.org/officeDocument/2006/relationships" id="260" r:id="Rbe1c15389f2842e9"/>
    <p:sldId xmlns:r="http://schemas.openxmlformats.org/officeDocument/2006/relationships" id="261" r:id="R7a9d841bbf7044a4"/>
    <p:sldId xmlns:r="http://schemas.openxmlformats.org/officeDocument/2006/relationships" id="262" r:id="R65af4df70291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a71805c42465d" /><Relationship Type="http://schemas.openxmlformats.org/officeDocument/2006/relationships/slide" Target="/ppt/slides/slide1.xml" Id="Rad75ea6816ba49b6" /><Relationship Type="http://schemas.openxmlformats.org/officeDocument/2006/relationships/slide" Target="/ppt/slides/slide2.xml" Id="Rd54267030be040b0" /><Relationship Type="http://schemas.openxmlformats.org/officeDocument/2006/relationships/slide" Target="/ppt/slides/slide3.xml" Id="R89986b5fb55a4d48" /><Relationship Type="http://schemas.openxmlformats.org/officeDocument/2006/relationships/slide" Target="/ppt/slides/slide4.xml" Id="R9e6cd65669564437" /><Relationship Type="http://schemas.openxmlformats.org/officeDocument/2006/relationships/slide" Target="/ppt/slides/slide5.xml" Id="Rbe1c15389f2842e9" /><Relationship Type="http://schemas.openxmlformats.org/officeDocument/2006/relationships/slide" Target="/ppt/slides/slide6.xml" Id="R7a9d841bbf7044a4" /><Relationship Type="http://schemas.openxmlformats.org/officeDocument/2006/relationships/slide" Target="/ppt/slides/slide7.xml" Id="R65af4df70291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715e5537244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94c5d7025480b" /><Relationship Type="http://schemas.openxmlformats.org/officeDocument/2006/relationships/theme" Target="/ppt/slideMasters/theme/theme1.xml" Id="R61374b961690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094c5d7025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6241329ab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1a4b0f182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d67c17e9047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42bf6bbbe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cd78ffe2e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80c0fda41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c78e01f37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 IMENES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 IMENES INVEST AS ble etablert [år] og holder til i Birkeland.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2 404 902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REIDAR IMENES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Kai Reidar Imenes, Kleivstykket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4760 Birkeland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IMENES INVEST AS</a:t>
            </a:r>
          </a:p>
        </p:txBody>
      </p:sp>
    </p:spTree>
  </p:cSld>
  <p:clrMapOvr>
    <a:masterClrMapping xmlns:a="http://schemas.openxmlformats.org/drawingml/2006/main"/>
  </p:clrMapOvr>
</p:sld>
</file>