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581688ab614e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651a96b1c54cf3"/>
  </p:sldMasterIdLst>
  <p:sldIdLst>
    <p:sldId xmlns:r="http://schemas.openxmlformats.org/officeDocument/2006/relationships" id="256" r:id="R82bd24c1adec4a3e"/>
    <p:sldId xmlns:r="http://schemas.openxmlformats.org/officeDocument/2006/relationships" id="257" r:id="R15611511cff64349"/>
    <p:sldId xmlns:r="http://schemas.openxmlformats.org/officeDocument/2006/relationships" id="258" r:id="Rce9afb4e305a4b1b"/>
    <p:sldId xmlns:r="http://schemas.openxmlformats.org/officeDocument/2006/relationships" id="259" r:id="R4574c529f5404ec4"/>
    <p:sldId xmlns:r="http://schemas.openxmlformats.org/officeDocument/2006/relationships" id="260" r:id="Re9da7579e01c4e05"/>
    <p:sldId xmlns:r="http://schemas.openxmlformats.org/officeDocument/2006/relationships" id="261" r:id="R1973f41608da432b"/>
    <p:sldId xmlns:r="http://schemas.openxmlformats.org/officeDocument/2006/relationships" id="262" r:id="Rf7d05446c33142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651a96b1c54cf3" /><Relationship Type="http://schemas.openxmlformats.org/officeDocument/2006/relationships/slide" Target="/ppt/slides/slide1.xml" Id="R82bd24c1adec4a3e" /><Relationship Type="http://schemas.openxmlformats.org/officeDocument/2006/relationships/slide" Target="/ppt/slides/slide2.xml" Id="R15611511cff64349" /><Relationship Type="http://schemas.openxmlformats.org/officeDocument/2006/relationships/slide" Target="/ppt/slides/slide3.xml" Id="Rce9afb4e305a4b1b" /><Relationship Type="http://schemas.openxmlformats.org/officeDocument/2006/relationships/slide" Target="/ppt/slides/slide4.xml" Id="R4574c529f5404ec4" /><Relationship Type="http://schemas.openxmlformats.org/officeDocument/2006/relationships/slide" Target="/ppt/slides/slide5.xml" Id="Re9da7579e01c4e05" /><Relationship Type="http://schemas.openxmlformats.org/officeDocument/2006/relationships/slide" Target="/ppt/slides/slide6.xml" Id="R1973f41608da432b" /><Relationship Type="http://schemas.openxmlformats.org/officeDocument/2006/relationships/slide" Target="/ppt/slides/slide7.xml" Id="Rf7d05446c33142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3be31a52949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a6829c61b44a9" /><Relationship Type="http://schemas.openxmlformats.org/officeDocument/2006/relationships/theme" Target="/ppt/slideMasters/theme/theme1.xml" Id="R19eb354938ab43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22a6829c61b44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2b59f49a5b42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1d46f45da42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b7588d45e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f545c0c474c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e64c674e46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d8214875c46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42ebb0ba3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SOLEIL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SOLEIL INVEST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1 084 963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41 496 146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42 012 944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KATHRINE GRANHEIM-SÆTRE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Hofstadåsen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1384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926 877 194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SOLEIL INVEST AS</a:t>
            </a:r>
          </a:p>
        </p:txBody>
      </p:sp>
    </p:spTree>
  </p:cSld>
  <p:clrMapOvr>
    <a:masterClrMapping xmlns:a="http://schemas.openxmlformats.org/drawingml/2006/main"/>
  </p:clrMapOvr>
</p:sld>
</file>