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4b175963b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db06e3bd949d9"/>
  </p:sldMasterIdLst>
  <p:sldIdLst>
    <p:sldId xmlns:r="http://schemas.openxmlformats.org/officeDocument/2006/relationships" id="256" r:id="R028c533449474960"/>
    <p:sldId xmlns:r="http://schemas.openxmlformats.org/officeDocument/2006/relationships" id="257" r:id="R691501863bb946bc"/>
    <p:sldId xmlns:r="http://schemas.openxmlformats.org/officeDocument/2006/relationships" id="258" r:id="Re37a3d8ad71b40c9"/>
    <p:sldId xmlns:r="http://schemas.openxmlformats.org/officeDocument/2006/relationships" id="259" r:id="R1b776f62d54a4778"/>
    <p:sldId xmlns:r="http://schemas.openxmlformats.org/officeDocument/2006/relationships" id="260" r:id="Re113cd37093e4642"/>
    <p:sldId xmlns:r="http://schemas.openxmlformats.org/officeDocument/2006/relationships" id="261" r:id="R4fb385fe97c74244"/>
    <p:sldId xmlns:r="http://schemas.openxmlformats.org/officeDocument/2006/relationships" id="262" r:id="R692d933fccd1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db06e3bd949d9" /><Relationship Type="http://schemas.openxmlformats.org/officeDocument/2006/relationships/slide" Target="/ppt/slides/slide1.xml" Id="R028c533449474960" /><Relationship Type="http://schemas.openxmlformats.org/officeDocument/2006/relationships/slide" Target="/ppt/slides/slide2.xml" Id="R691501863bb946bc" /><Relationship Type="http://schemas.openxmlformats.org/officeDocument/2006/relationships/slide" Target="/ppt/slides/slide3.xml" Id="Re37a3d8ad71b40c9" /><Relationship Type="http://schemas.openxmlformats.org/officeDocument/2006/relationships/slide" Target="/ppt/slides/slide4.xml" Id="R1b776f62d54a4778" /><Relationship Type="http://schemas.openxmlformats.org/officeDocument/2006/relationships/slide" Target="/ppt/slides/slide5.xml" Id="Re113cd37093e4642" /><Relationship Type="http://schemas.openxmlformats.org/officeDocument/2006/relationships/slide" Target="/ppt/slides/slide6.xml" Id="R4fb385fe97c74244" /><Relationship Type="http://schemas.openxmlformats.org/officeDocument/2006/relationships/slide" Target="/ppt/slides/slide7.xml" Id="R692d933fccd1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a72570496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a9803d3c9446d" /><Relationship Type="http://schemas.openxmlformats.org/officeDocument/2006/relationships/theme" Target="/ppt/slideMasters/theme/theme1.xml" Id="Rb64a95f0d59d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a9803d3c9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69a3dc7c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648684bd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3a124855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4fa8cad97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dc0b5ef8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3be4d32a6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589c11b4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FAIRWAY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41 241 400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GRANHEIM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Granheim, Storhaugstien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