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a56117131744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c7f65e81d4fb2"/>
  </p:sldMasterIdLst>
  <p:sldIdLst>
    <p:sldId xmlns:r="http://schemas.openxmlformats.org/officeDocument/2006/relationships" id="256" r:id="Re88eb358d1ff4eeb"/>
    <p:sldId xmlns:r="http://schemas.openxmlformats.org/officeDocument/2006/relationships" id="257" r:id="Rd36707062204403e"/>
    <p:sldId xmlns:r="http://schemas.openxmlformats.org/officeDocument/2006/relationships" id="258" r:id="Rfa0839f1599e4769"/>
    <p:sldId xmlns:r="http://schemas.openxmlformats.org/officeDocument/2006/relationships" id="259" r:id="Rbc4f1ec678b34424"/>
    <p:sldId xmlns:r="http://schemas.openxmlformats.org/officeDocument/2006/relationships" id="260" r:id="Rf94aacf1c8f742e1"/>
    <p:sldId xmlns:r="http://schemas.openxmlformats.org/officeDocument/2006/relationships" id="261" r:id="Rf3f45ee96bb34bae"/>
    <p:sldId xmlns:r="http://schemas.openxmlformats.org/officeDocument/2006/relationships" id="262" r:id="Re8c6b0474e21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c7f65e81d4fb2" /><Relationship Type="http://schemas.openxmlformats.org/officeDocument/2006/relationships/slide" Target="/ppt/slides/slide1.xml" Id="Re88eb358d1ff4eeb" /><Relationship Type="http://schemas.openxmlformats.org/officeDocument/2006/relationships/slide" Target="/ppt/slides/slide2.xml" Id="Rd36707062204403e" /><Relationship Type="http://schemas.openxmlformats.org/officeDocument/2006/relationships/slide" Target="/ppt/slides/slide3.xml" Id="Rfa0839f1599e4769" /><Relationship Type="http://schemas.openxmlformats.org/officeDocument/2006/relationships/slide" Target="/ppt/slides/slide4.xml" Id="Rbc4f1ec678b34424" /><Relationship Type="http://schemas.openxmlformats.org/officeDocument/2006/relationships/slide" Target="/ppt/slides/slide5.xml" Id="Rf94aacf1c8f742e1" /><Relationship Type="http://schemas.openxmlformats.org/officeDocument/2006/relationships/slide" Target="/ppt/slides/slide6.xml" Id="Rf3f45ee96bb34bae" /><Relationship Type="http://schemas.openxmlformats.org/officeDocument/2006/relationships/slide" Target="/ppt/slides/slide7.xml" Id="Re8c6b0474e21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0b09ef387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efb585774685" /><Relationship Type="http://schemas.openxmlformats.org/officeDocument/2006/relationships/theme" Target="/ppt/slideMasters/theme/theme1.xml" Id="R2161c355a31f4b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defb58577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13ed6b4d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0efa2ed8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6f10b4e3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be179a80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0e2d4882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a538c782845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1608ba6d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DILLYAS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DILLYAS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7 391 800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LAMBRECHTS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Rosenborggata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926 896 946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DILLYAS AS</a:t>
            </a:r>
          </a:p>
        </p:txBody>
      </p:sp>
    </p:spTree>
  </p:cSld>
  <p:clrMapOvr>
    <a:masterClrMapping xmlns:a="http://schemas.openxmlformats.org/drawingml/2006/main"/>
  </p:clrMapOvr>
</p:sld>
</file>