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4222d8272447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f898c0fe6048e6"/>
  </p:sldMasterIdLst>
  <p:sldIdLst>
    <p:sldId xmlns:r="http://schemas.openxmlformats.org/officeDocument/2006/relationships" id="256" r:id="R9e14174294464c6b"/>
    <p:sldId xmlns:r="http://schemas.openxmlformats.org/officeDocument/2006/relationships" id="257" r:id="R4023d840c1e04515"/>
    <p:sldId xmlns:r="http://schemas.openxmlformats.org/officeDocument/2006/relationships" id="258" r:id="Rdb3d81b0bb84469a"/>
    <p:sldId xmlns:r="http://schemas.openxmlformats.org/officeDocument/2006/relationships" id="259" r:id="R1dab3d61c9d84ff4"/>
    <p:sldId xmlns:r="http://schemas.openxmlformats.org/officeDocument/2006/relationships" id="260" r:id="R29e69c03ef6c4643"/>
    <p:sldId xmlns:r="http://schemas.openxmlformats.org/officeDocument/2006/relationships" id="261" r:id="R171e79bc08354255"/>
    <p:sldId xmlns:r="http://schemas.openxmlformats.org/officeDocument/2006/relationships" id="262" r:id="Red6217b80ca146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f898c0fe6048e6" /><Relationship Type="http://schemas.openxmlformats.org/officeDocument/2006/relationships/slide" Target="/ppt/slides/slide1.xml" Id="R9e14174294464c6b" /><Relationship Type="http://schemas.openxmlformats.org/officeDocument/2006/relationships/slide" Target="/ppt/slides/slide2.xml" Id="R4023d840c1e04515" /><Relationship Type="http://schemas.openxmlformats.org/officeDocument/2006/relationships/slide" Target="/ppt/slides/slide3.xml" Id="Rdb3d81b0bb84469a" /><Relationship Type="http://schemas.openxmlformats.org/officeDocument/2006/relationships/slide" Target="/ppt/slides/slide4.xml" Id="R1dab3d61c9d84ff4" /><Relationship Type="http://schemas.openxmlformats.org/officeDocument/2006/relationships/slide" Target="/ppt/slides/slide5.xml" Id="R29e69c03ef6c4643" /><Relationship Type="http://schemas.openxmlformats.org/officeDocument/2006/relationships/slide" Target="/ppt/slides/slide6.xml" Id="R171e79bc08354255" /><Relationship Type="http://schemas.openxmlformats.org/officeDocument/2006/relationships/slide" Target="/ppt/slides/slide7.xml" Id="Red6217b80ca146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699c99ae614a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af1442f974d71" /><Relationship Type="http://schemas.openxmlformats.org/officeDocument/2006/relationships/theme" Target="/ppt/slideMasters/theme/theme1.xml" Id="R5ac85f0f92f243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eaf1442f974d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f7aa12c2749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57bc0494c40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c61b6e2f546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fe6719ea747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b8dad38ec46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0c518ca6744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b86f351a74c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ENGERSBORG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ENGERSBORG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818 824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735 332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589 330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3 086 337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7 048 316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MATHISEN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Pakkhusgata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926 899 988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ENGERSBORG AS</a:t>
            </a:r>
          </a:p>
        </p:txBody>
      </p:sp>
    </p:spTree>
  </p:cSld>
  <p:clrMapOvr>
    <a:masterClrMapping xmlns:a="http://schemas.openxmlformats.org/drawingml/2006/main"/>
  </p:clrMapOvr>
</p:sld>
</file>