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8a6734be3e47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d5f1ca04c433c"/>
  </p:sldMasterIdLst>
  <p:sldIdLst>
    <p:sldId xmlns:r="http://schemas.openxmlformats.org/officeDocument/2006/relationships" id="256" r:id="Re8fde31697c64b7c"/>
    <p:sldId xmlns:r="http://schemas.openxmlformats.org/officeDocument/2006/relationships" id="257" r:id="Rff8fd67885c54f83"/>
    <p:sldId xmlns:r="http://schemas.openxmlformats.org/officeDocument/2006/relationships" id="258" r:id="Rcf242ffd3cfc4415"/>
    <p:sldId xmlns:r="http://schemas.openxmlformats.org/officeDocument/2006/relationships" id="259" r:id="Rc32671af920e4e34"/>
    <p:sldId xmlns:r="http://schemas.openxmlformats.org/officeDocument/2006/relationships" id="260" r:id="R5c3981764901416c"/>
    <p:sldId xmlns:r="http://schemas.openxmlformats.org/officeDocument/2006/relationships" id="261" r:id="R227f3990bc5140ea"/>
    <p:sldId xmlns:r="http://schemas.openxmlformats.org/officeDocument/2006/relationships" id="262" r:id="Rb92e1c7ae877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d5f1ca04c433c" /><Relationship Type="http://schemas.openxmlformats.org/officeDocument/2006/relationships/slide" Target="/ppt/slides/slide1.xml" Id="Re8fde31697c64b7c" /><Relationship Type="http://schemas.openxmlformats.org/officeDocument/2006/relationships/slide" Target="/ppt/slides/slide2.xml" Id="Rff8fd67885c54f83" /><Relationship Type="http://schemas.openxmlformats.org/officeDocument/2006/relationships/slide" Target="/ppt/slides/slide3.xml" Id="Rcf242ffd3cfc4415" /><Relationship Type="http://schemas.openxmlformats.org/officeDocument/2006/relationships/slide" Target="/ppt/slides/slide4.xml" Id="Rc32671af920e4e34" /><Relationship Type="http://schemas.openxmlformats.org/officeDocument/2006/relationships/slide" Target="/ppt/slides/slide5.xml" Id="R5c3981764901416c" /><Relationship Type="http://schemas.openxmlformats.org/officeDocument/2006/relationships/slide" Target="/ppt/slides/slide6.xml" Id="R227f3990bc5140ea" /><Relationship Type="http://schemas.openxmlformats.org/officeDocument/2006/relationships/slide" Target="/ppt/slides/slide7.xml" Id="Rb92e1c7ae877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341c8cd5b44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a55e14b7b4105" /><Relationship Type="http://schemas.openxmlformats.org/officeDocument/2006/relationships/theme" Target="/ppt/slideMasters/theme/theme1.xml" Id="R216abc667bde4d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a55e14b7b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e457c7b254c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08e7c17ad4b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a745bc51f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c248a58a243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3e03e69e5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e0440f29a42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f2ebdb5a9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CATAN ISLAND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CATAN ISLAND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2 868 261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 STEENSEN BJØRHEIM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Steensen Bjørheim, Nedre Stokkavei 100A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