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9e471a25a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2061d63324500"/>
  </p:sldMasterIdLst>
  <p:sldIdLst>
    <p:sldId xmlns:r="http://schemas.openxmlformats.org/officeDocument/2006/relationships" id="256" r:id="R9506c4df572e48dc"/>
    <p:sldId xmlns:r="http://schemas.openxmlformats.org/officeDocument/2006/relationships" id="257" r:id="R1d0ba4cc6f88496c"/>
    <p:sldId xmlns:r="http://schemas.openxmlformats.org/officeDocument/2006/relationships" id="258" r:id="R687fd45eac174e87"/>
    <p:sldId xmlns:r="http://schemas.openxmlformats.org/officeDocument/2006/relationships" id="259" r:id="R165b3cd299a547cd"/>
    <p:sldId xmlns:r="http://schemas.openxmlformats.org/officeDocument/2006/relationships" id="260" r:id="R90d41e1a735d47dd"/>
    <p:sldId xmlns:r="http://schemas.openxmlformats.org/officeDocument/2006/relationships" id="261" r:id="R95ef2c1638384b9d"/>
    <p:sldId xmlns:r="http://schemas.openxmlformats.org/officeDocument/2006/relationships" id="262" r:id="R935dbcb670b4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2061d63324500" /><Relationship Type="http://schemas.openxmlformats.org/officeDocument/2006/relationships/slide" Target="/ppt/slides/slide1.xml" Id="R9506c4df572e48dc" /><Relationship Type="http://schemas.openxmlformats.org/officeDocument/2006/relationships/slide" Target="/ppt/slides/slide2.xml" Id="R1d0ba4cc6f88496c" /><Relationship Type="http://schemas.openxmlformats.org/officeDocument/2006/relationships/slide" Target="/ppt/slides/slide3.xml" Id="R687fd45eac174e87" /><Relationship Type="http://schemas.openxmlformats.org/officeDocument/2006/relationships/slide" Target="/ppt/slides/slide4.xml" Id="R165b3cd299a547cd" /><Relationship Type="http://schemas.openxmlformats.org/officeDocument/2006/relationships/slide" Target="/ppt/slides/slide5.xml" Id="R90d41e1a735d47dd" /><Relationship Type="http://schemas.openxmlformats.org/officeDocument/2006/relationships/slide" Target="/ppt/slides/slide6.xml" Id="R95ef2c1638384b9d" /><Relationship Type="http://schemas.openxmlformats.org/officeDocument/2006/relationships/slide" Target="/ppt/slides/slide7.xml" Id="R935dbcb670b4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2de226ac8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1319721a45f7" /><Relationship Type="http://schemas.openxmlformats.org/officeDocument/2006/relationships/theme" Target="/ppt/slideMasters/theme/theme1.xml" Id="R1153d2d44bf0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11319721a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b50fc5ee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47681479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2956eb46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c7bdb65db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00723a03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f23edd3040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1690e433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