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e5cd7f384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76c8b2a7246c4"/>
  </p:sldMasterIdLst>
  <p:sldIdLst>
    <p:sldId xmlns:r="http://schemas.openxmlformats.org/officeDocument/2006/relationships" id="256" r:id="Rfe4148a1a1884980"/>
    <p:sldId xmlns:r="http://schemas.openxmlformats.org/officeDocument/2006/relationships" id="257" r:id="R547835dc19a241b3"/>
    <p:sldId xmlns:r="http://schemas.openxmlformats.org/officeDocument/2006/relationships" id="258" r:id="R0d640f3648944405"/>
    <p:sldId xmlns:r="http://schemas.openxmlformats.org/officeDocument/2006/relationships" id="259" r:id="Rb46da708de04416d"/>
    <p:sldId xmlns:r="http://schemas.openxmlformats.org/officeDocument/2006/relationships" id="260" r:id="Rab7ebcd59b2c4e4e"/>
    <p:sldId xmlns:r="http://schemas.openxmlformats.org/officeDocument/2006/relationships" id="261" r:id="Rf568b4f908c34e17"/>
    <p:sldId xmlns:r="http://schemas.openxmlformats.org/officeDocument/2006/relationships" id="262" r:id="R9ec151d13a7e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76c8b2a7246c4" /><Relationship Type="http://schemas.openxmlformats.org/officeDocument/2006/relationships/slide" Target="/ppt/slides/slide1.xml" Id="Rfe4148a1a1884980" /><Relationship Type="http://schemas.openxmlformats.org/officeDocument/2006/relationships/slide" Target="/ppt/slides/slide2.xml" Id="R547835dc19a241b3" /><Relationship Type="http://schemas.openxmlformats.org/officeDocument/2006/relationships/slide" Target="/ppt/slides/slide3.xml" Id="R0d640f3648944405" /><Relationship Type="http://schemas.openxmlformats.org/officeDocument/2006/relationships/slide" Target="/ppt/slides/slide4.xml" Id="Rb46da708de04416d" /><Relationship Type="http://schemas.openxmlformats.org/officeDocument/2006/relationships/slide" Target="/ppt/slides/slide5.xml" Id="Rab7ebcd59b2c4e4e" /><Relationship Type="http://schemas.openxmlformats.org/officeDocument/2006/relationships/slide" Target="/ppt/slides/slide6.xml" Id="Rf568b4f908c34e17" /><Relationship Type="http://schemas.openxmlformats.org/officeDocument/2006/relationships/slide" Target="/ppt/slides/slide7.xml" Id="R9ec151d13a7e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012c96be8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4f620817431d" /><Relationship Type="http://schemas.openxmlformats.org/officeDocument/2006/relationships/theme" Target="/ppt/slideMasters/theme/theme1.xml" Id="Rb8abc87afae9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f4f620817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624e57ce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4f0973aa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b0893167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3660a6be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895a7493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c578540c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19d664d4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