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184de5bc1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0e94bc5af40fa"/>
  </p:sldMasterIdLst>
  <p:sldIdLst>
    <p:sldId xmlns:r="http://schemas.openxmlformats.org/officeDocument/2006/relationships" id="256" r:id="R8a654297f8ae4428"/>
    <p:sldId xmlns:r="http://schemas.openxmlformats.org/officeDocument/2006/relationships" id="257" r:id="R98724ca9c11c4724"/>
    <p:sldId xmlns:r="http://schemas.openxmlformats.org/officeDocument/2006/relationships" id="258" r:id="Rfea76e8d71f34858"/>
    <p:sldId xmlns:r="http://schemas.openxmlformats.org/officeDocument/2006/relationships" id="259" r:id="R3c4cfe2abb6f4921"/>
    <p:sldId xmlns:r="http://schemas.openxmlformats.org/officeDocument/2006/relationships" id="260" r:id="Rb63119fd7c024d21"/>
    <p:sldId xmlns:r="http://schemas.openxmlformats.org/officeDocument/2006/relationships" id="261" r:id="R336f2978eda649cf"/>
    <p:sldId xmlns:r="http://schemas.openxmlformats.org/officeDocument/2006/relationships" id="262" r:id="R34162f14179f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0e94bc5af40fa" /><Relationship Type="http://schemas.openxmlformats.org/officeDocument/2006/relationships/slide" Target="/ppt/slides/slide1.xml" Id="R8a654297f8ae4428" /><Relationship Type="http://schemas.openxmlformats.org/officeDocument/2006/relationships/slide" Target="/ppt/slides/slide2.xml" Id="R98724ca9c11c4724" /><Relationship Type="http://schemas.openxmlformats.org/officeDocument/2006/relationships/slide" Target="/ppt/slides/slide3.xml" Id="Rfea76e8d71f34858" /><Relationship Type="http://schemas.openxmlformats.org/officeDocument/2006/relationships/slide" Target="/ppt/slides/slide4.xml" Id="R3c4cfe2abb6f4921" /><Relationship Type="http://schemas.openxmlformats.org/officeDocument/2006/relationships/slide" Target="/ppt/slides/slide5.xml" Id="Rb63119fd7c024d21" /><Relationship Type="http://schemas.openxmlformats.org/officeDocument/2006/relationships/slide" Target="/ppt/slides/slide6.xml" Id="R336f2978eda649cf" /><Relationship Type="http://schemas.openxmlformats.org/officeDocument/2006/relationships/slide" Target="/ppt/slides/slide7.xml" Id="R34162f14179f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e863b104d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372460513463d" /><Relationship Type="http://schemas.openxmlformats.org/officeDocument/2006/relationships/theme" Target="/ppt/slideMasters/theme/theme1.xml" Id="R0e149b588830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372460513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341e52f2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9a2dea20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3369175cd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ed0931598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1a3d520cc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c98e8db6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bc57e5ac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SERVICES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65 716 254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