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12444776a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c9384fb584a00"/>
  </p:sldMasterIdLst>
  <p:sldIdLst>
    <p:sldId xmlns:r="http://schemas.openxmlformats.org/officeDocument/2006/relationships" id="256" r:id="R9f4141d580934844"/>
    <p:sldId xmlns:r="http://schemas.openxmlformats.org/officeDocument/2006/relationships" id="257" r:id="R7da1b6d4aefe441d"/>
    <p:sldId xmlns:r="http://schemas.openxmlformats.org/officeDocument/2006/relationships" id="258" r:id="Ra9cb357ed30e40a1"/>
    <p:sldId xmlns:r="http://schemas.openxmlformats.org/officeDocument/2006/relationships" id="259" r:id="R00b8b1912457490f"/>
    <p:sldId xmlns:r="http://schemas.openxmlformats.org/officeDocument/2006/relationships" id="260" r:id="R73ff5ddb51a54c2c"/>
    <p:sldId xmlns:r="http://schemas.openxmlformats.org/officeDocument/2006/relationships" id="261" r:id="R03f3730a1d674d2e"/>
    <p:sldId xmlns:r="http://schemas.openxmlformats.org/officeDocument/2006/relationships" id="262" r:id="R5090cf3cd61e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c9384fb584a00" /><Relationship Type="http://schemas.openxmlformats.org/officeDocument/2006/relationships/slide" Target="/ppt/slides/slide1.xml" Id="R9f4141d580934844" /><Relationship Type="http://schemas.openxmlformats.org/officeDocument/2006/relationships/slide" Target="/ppt/slides/slide2.xml" Id="R7da1b6d4aefe441d" /><Relationship Type="http://schemas.openxmlformats.org/officeDocument/2006/relationships/slide" Target="/ppt/slides/slide3.xml" Id="Ra9cb357ed30e40a1" /><Relationship Type="http://schemas.openxmlformats.org/officeDocument/2006/relationships/slide" Target="/ppt/slides/slide4.xml" Id="R00b8b1912457490f" /><Relationship Type="http://schemas.openxmlformats.org/officeDocument/2006/relationships/slide" Target="/ppt/slides/slide5.xml" Id="R73ff5ddb51a54c2c" /><Relationship Type="http://schemas.openxmlformats.org/officeDocument/2006/relationships/slide" Target="/ppt/slides/slide6.xml" Id="R03f3730a1d674d2e" /><Relationship Type="http://schemas.openxmlformats.org/officeDocument/2006/relationships/slide" Target="/ppt/slides/slide7.xml" Id="R5090cf3cd61e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10c908e3e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c2419d184217" /><Relationship Type="http://schemas.openxmlformats.org/officeDocument/2006/relationships/theme" Target="/ppt/slideMasters/theme/theme1.xml" Id="R90a6831d8897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1c2419d18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f3a4eb31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6e5dc9b7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938cc85c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c7f4939d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1f915d87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0ce90d1fd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d109afb4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