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e9972265ff48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736b94667e4fe1"/>
  </p:sldMasterIdLst>
  <p:sldIdLst>
    <p:sldId xmlns:r="http://schemas.openxmlformats.org/officeDocument/2006/relationships" id="256" r:id="R09a2552c6d0c4895"/>
    <p:sldId xmlns:r="http://schemas.openxmlformats.org/officeDocument/2006/relationships" id="257" r:id="R56c20e6e8f4f4afd"/>
    <p:sldId xmlns:r="http://schemas.openxmlformats.org/officeDocument/2006/relationships" id="258" r:id="Rf8ac6a862f9247c0"/>
    <p:sldId xmlns:r="http://schemas.openxmlformats.org/officeDocument/2006/relationships" id="259" r:id="R720f3d8ff7124d09"/>
    <p:sldId xmlns:r="http://schemas.openxmlformats.org/officeDocument/2006/relationships" id="260" r:id="R16cf21a9f3ef43d3"/>
    <p:sldId xmlns:r="http://schemas.openxmlformats.org/officeDocument/2006/relationships" id="261" r:id="Rd6932b30d0b84b63"/>
    <p:sldId xmlns:r="http://schemas.openxmlformats.org/officeDocument/2006/relationships" id="262" r:id="R57889bb37b5a4d8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736b94667e4fe1" /><Relationship Type="http://schemas.openxmlformats.org/officeDocument/2006/relationships/slide" Target="/ppt/slides/slide1.xml" Id="R09a2552c6d0c4895" /><Relationship Type="http://schemas.openxmlformats.org/officeDocument/2006/relationships/slide" Target="/ppt/slides/slide2.xml" Id="R56c20e6e8f4f4afd" /><Relationship Type="http://schemas.openxmlformats.org/officeDocument/2006/relationships/slide" Target="/ppt/slides/slide3.xml" Id="Rf8ac6a862f9247c0" /><Relationship Type="http://schemas.openxmlformats.org/officeDocument/2006/relationships/slide" Target="/ppt/slides/slide4.xml" Id="R720f3d8ff7124d09" /><Relationship Type="http://schemas.openxmlformats.org/officeDocument/2006/relationships/slide" Target="/ppt/slides/slide5.xml" Id="R16cf21a9f3ef43d3" /><Relationship Type="http://schemas.openxmlformats.org/officeDocument/2006/relationships/slide" Target="/ppt/slides/slide6.xml" Id="Rd6932b30d0b84b63" /><Relationship Type="http://schemas.openxmlformats.org/officeDocument/2006/relationships/slide" Target="/ppt/slides/slide7.xml" Id="R57889bb37b5a4d8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e6fe9a039b4c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612b33fcec4e15" /><Relationship Type="http://schemas.openxmlformats.org/officeDocument/2006/relationships/theme" Target="/ppt/slideMasters/theme/theme1.xml" Id="R13f01c9878fc40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8612b33fcec4e1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9eb73b3484f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07fcc300bf411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72ac9ceae842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ef07c10c9641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16b806ffa448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6d1b64eab549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9ff7cba08b4e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LIAN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LIAN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−12 447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1 677 234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2 996 196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3 112 470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HALDORSEN LIAN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Møllebakken 26A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926 940 430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LIAN INVEST AS</a:t>
            </a:r>
          </a:p>
        </p:txBody>
      </p:sp>
    </p:spTree>
  </p:cSld>
  <p:clrMapOvr>
    <a:masterClrMapping xmlns:a="http://schemas.openxmlformats.org/drawingml/2006/main"/>
  </p:clrMapOvr>
</p:sld>
</file>