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b97af1cff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6ccf2797b4768"/>
  </p:sldMasterIdLst>
  <p:sldIdLst>
    <p:sldId xmlns:r="http://schemas.openxmlformats.org/officeDocument/2006/relationships" id="256" r:id="Rb3e69339b25c430c"/>
    <p:sldId xmlns:r="http://schemas.openxmlformats.org/officeDocument/2006/relationships" id="257" r:id="R45684daf99b543ab"/>
    <p:sldId xmlns:r="http://schemas.openxmlformats.org/officeDocument/2006/relationships" id="258" r:id="R1ea2bacc97b9441d"/>
    <p:sldId xmlns:r="http://schemas.openxmlformats.org/officeDocument/2006/relationships" id="259" r:id="Rd7c6404ec3824197"/>
    <p:sldId xmlns:r="http://schemas.openxmlformats.org/officeDocument/2006/relationships" id="260" r:id="R614de266370048f7"/>
    <p:sldId xmlns:r="http://schemas.openxmlformats.org/officeDocument/2006/relationships" id="261" r:id="R4ace5625610e4788"/>
    <p:sldId xmlns:r="http://schemas.openxmlformats.org/officeDocument/2006/relationships" id="262" r:id="Re3aaa0c684c2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6ccf2797b4768" /><Relationship Type="http://schemas.openxmlformats.org/officeDocument/2006/relationships/slide" Target="/ppt/slides/slide1.xml" Id="Rb3e69339b25c430c" /><Relationship Type="http://schemas.openxmlformats.org/officeDocument/2006/relationships/slide" Target="/ppt/slides/slide2.xml" Id="R45684daf99b543ab" /><Relationship Type="http://schemas.openxmlformats.org/officeDocument/2006/relationships/slide" Target="/ppt/slides/slide3.xml" Id="R1ea2bacc97b9441d" /><Relationship Type="http://schemas.openxmlformats.org/officeDocument/2006/relationships/slide" Target="/ppt/slides/slide4.xml" Id="Rd7c6404ec3824197" /><Relationship Type="http://schemas.openxmlformats.org/officeDocument/2006/relationships/slide" Target="/ppt/slides/slide5.xml" Id="R614de266370048f7" /><Relationship Type="http://schemas.openxmlformats.org/officeDocument/2006/relationships/slide" Target="/ppt/slides/slide6.xml" Id="R4ace5625610e4788" /><Relationship Type="http://schemas.openxmlformats.org/officeDocument/2006/relationships/slide" Target="/ppt/slides/slide7.xml" Id="Re3aaa0c684c2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ac7f0be42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4b5e7e79410f" /><Relationship Type="http://schemas.openxmlformats.org/officeDocument/2006/relationships/theme" Target="/ppt/slideMasters/theme/theme1.xml" Id="Rdd0b4dc92dc4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44b5e7e79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f9674600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f4db5992f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37b8a460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0a508728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d948ba55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a5e83dd0a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bf46dd6d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