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21cf116d1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7fb666a344724"/>
  </p:sldMasterIdLst>
  <p:sldIdLst>
    <p:sldId xmlns:r="http://schemas.openxmlformats.org/officeDocument/2006/relationships" id="256" r:id="Red2dffd8aa83434e"/>
    <p:sldId xmlns:r="http://schemas.openxmlformats.org/officeDocument/2006/relationships" id="257" r:id="Rddd75c27d6954fd2"/>
    <p:sldId xmlns:r="http://schemas.openxmlformats.org/officeDocument/2006/relationships" id="258" r:id="R4ecedcabe74e43be"/>
    <p:sldId xmlns:r="http://schemas.openxmlformats.org/officeDocument/2006/relationships" id="259" r:id="R996bcb7607504896"/>
    <p:sldId xmlns:r="http://schemas.openxmlformats.org/officeDocument/2006/relationships" id="260" r:id="Rbfffbe659d764388"/>
    <p:sldId xmlns:r="http://schemas.openxmlformats.org/officeDocument/2006/relationships" id="261" r:id="R3f683a9ee7d44d17"/>
    <p:sldId xmlns:r="http://schemas.openxmlformats.org/officeDocument/2006/relationships" id="262" r:id="R3d2b573dc6be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7fb666a344724" /><Relationship Type="http://schemas.openxmlformats.org/officeDocument/2006/relationships/slide" Target="/ppt/slides/slide1.xml" Id="Red2dffd8aa83434e" /><Relationship Type="http://schemas.openxmlformats.org/officeDocument/2006/relationships/slide" Target="/ppt/slides/slide2.xml" Id="Rddd75c27d6954fd2" /><Relationship Type="http://schemas.openxmlformats.org/officeDocument/2006/relationships/slide" Target="/ppt/slides/slide3.xml" Id="R4ecedcabe74e43be" /><Relationship Type="http://schemas.openxmlformats.org/officeDocument/2006/relationships/slide" Target="/ppt/slides/slide4.xml" Id="R996bcb7607504896" /><Relationship Type="http://schemas.openxmlformats.org/officeDocument/2006/relationships/slide" Target="/ppt/slides/slide5.xml" Id="Rbfffbe659d764388" /><Relationship Type="http://schemas.openxmlformats.org/officeDocument/2006/relationships/slide" Target="/ppt/slides/slide6.xml" Id="R3f683a9ee7d44d17" /><Relationship Type="http://schemas.openxmlformats.org/officeDocument/2006/relationships/slide" Target="/ppt/slides/slide7.xml" Id="R3d2b573dc6be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3ca650f35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7544f28141ba" /><Relationship Type="http://schemas.openxmlformats.org/officeDocument/2006/relationships/theme" Target="/ppt/slideMasters/theme/theme1.xml" Id="R71c93e8a54b7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17544f281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f1208e681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c227814d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aa46a084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9a24c06d3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244dc65f2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d363af21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050fa524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4 303 980 000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