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caf826a3ac4b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10740f3ac04339"/>
  </p:sldMasterIdLst>
  <p:sldIdLst>
    <p:sldId xmlns:r="http://schemas.openxmlformats.org/officeDocument/2006/relationships" id="256" r:id="R1bf5dfa725dd4290"/>
    <p:sldId xmlns:r="http://schemas.openxmlformats.org/officeDocument/2006/relationships" id="257" r:id="Re9fd99f2cabd41be"/>
    <p:sldId xmlns:r="http://schemas.openxmlformats.org/officeDocument/2006/relationships" id="258" r:id="R542fdef0ee0e4937"/>
    <p:sldId xmlns:r="http://schemas.openxmlformats.org/officeDocument/2006/relationships" id="259" r:id="Rb35dce0850e84b14"/>
    <p:sldId xmlns:r="http://schemas.openxmlformats.org/officeDocument/2006/relationships" id="260" r:id="R66f98aecd9dd48ca"/>
    <p:sldId xmlns:r="http://schemas.openxmlformats.org/officeDocument/2006/relationships" id="261" r:id="R14cb08307eba4031"/>
    <p:sldId xmlns:r="http://schemas.openxmlformats.org/officeDocument/2006/relationships" id="262" r:id="Rd468c5756ded41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0740f3ac04339" /><Relationship Type="http://schemas.openxmlformats.org/officeDocument/2006/relationships/slide" Target="/ppt/slides/slide1.xml" Id="R1bf5dfa725dd4290" /><Relationship Type="http://schemas.openxmlformats.org/officeDocument/2006/relationships/slide" Target="/ppt/slides/slide2.xml" Id="Re9fd99f2cabd41be" /><Relationship Type="http://schemas.openxmlformats.org/officeDocument/2006/relationships/slide" Target="/ppt/slides/slide3.xml" Id="R542fdef0ee0e4937" /><Relationship Type="http://schemas.openxmlformats.org/officeDocument/2006/relationships/slide" Target="/ppt/slides/slide4.xml" Id="Rb35dce0850e84b14" /><Relationship Type="http://schemas.openxmlformats.org/officeDocument/2006/relationships/slide" Target="/ppt/slides/slide5.xml" Id="R66f98aecd9dd48ca" /><Relationship Type="http://schemas.openxmlformats.org/officeDocument/2006/relationships/slide" Target="/ppt/slides/slide6.xml" Id="R14cb08307eba4031" /><Relationship Type="http://schemas.openxmlformats.org/officeDocument/2006/relationships/slide" Target="/ppt/slides/slide7.xml" Id="Rd468c5756ded41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1c826ba7434f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bc434ecbb41d8" /><Relationship Type="http://schemas.openxmlformats.org/officeDocument/2006/relationships/theme" Target="/ppt/slideMasters/theme/theme1.xml" Id="R157241260ee44e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1bc434ecbb41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f8dd61b8040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f189c4a4245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39452021d48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c6313417949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9c2d0744545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d945b4c8d49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5f899e54a4d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HAVILAFJORD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−182 042 000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2 747 107 000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1 527 995 000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4 781 288 000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926 971 018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HAVILAFJORD AS</a:t>
            </a:r>
          </a:p>
        </p:txBody>
      </p:sp>
    </p:spTree>
  </p:cSld>
  <p:clrMapOvr>
    <a:masterClrMapping xmlns:a="http://schemas.openxmlformats.org/drawingml/2006/main"/>
  </p:clrMapOvr>
</p:sld>
</file>