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f8d5493a7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ccab5a6444949"/>
  </p:sldMasterIdLst>
  <p:sldIdLst>
    <p:sldId xmlns:r="http://schemas.openxmlformats.org/officeDocument/2006/relationships" id="256" r:id="R507b0c5d50104a41"/>
    <p:sldId xmlns:r="http://schemas.openxmlformats.org/officeDocument/2006/relationships" id="257" r:id="Rfa1fb38aa3d14d14"/>
    <p:sldId xmlns:r="http://schemas.openxmlformats.org/officeDocument/2006/relationships" id="258" r:id="R11323a58b90b4f48"/>
    <p:sldId xmlns:r="http://schemas.openxmlformats.org/officeDocument/2006/relationships" id="259" r:id="R6366fce79d344b5b"/>
    <p:sldId xmlns:r="http://schemas.openxmlformats.org/officeDocument/2006/relationships" id="260" r:id="R8945f7c0fbd34755"/>
    <p:sldId xmlns:r="http://schemas.openxmlformats.org/officeDocument/2006/relationships" id="261" r:id="Rd6fdc5ae5027469d"/>
    <p:sldId xmlns:r="http://schemas.openxmlformats.org/officeDocument/2006/relationships" id="262" r:id="R7cc759d539af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ccab5a6444949" /><Relationship Type="http://schemas.openxmlformats.org/officeDocument/2006/relationships/slide" Target="/ppt/slides/slide1.xml" Id="R507b0c5d50104a41" /><Relationship Type="http://schemas.openxmlformats.org/officeDocument/2006/relationships/slide" Target="/ppt/slides/slide2.xml" Id="Rfa1fb38aa3d14d14" /><Relationship Type="http://schemas.openxmlformats.org/officeDocument/2006/relationships/slide" Target="/ppt/slides/slide3.xml" Id="R11323a58b90b4f48" /><Relationship Type="http://schemas.openxmlformats.org/officeDocument/2006/relationships/slide" Target="/ppt/slides/slide4.xml" Id="R6366fce79d344b5b" /><Relationship Type="http://schemas.openxmlformats.org/officeDocument/2006/relationships/slide" Target="/ppt/slides/slide5.xml" Id="R8945f7c0fbd34755" /><Relationship Type="http://schemas.openxmlformats.org/officeDocument/2006/relationships/slide" Target="/ppt/slides/slide6.xml" Id="Rd6fdc5ae5027469d" /><Relationship Type="http://schemas.openxmlformats.org/officeDocument/2006/relationships/slide" Target="/ppt/slides/slide7.xml" Id="R7cc759d539af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5efe6550e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9c5884354874" /><Relationship Type="http://schemas.openxmlformats.org/officeDocument/2006/relationships/theme" Target="/ppt/slideMasters/theme/theme1.xml" Id="R490e5c93c067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f9c588435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ad712f517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58bb95d93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eac520e3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0322c52c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7c55db54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9f9f9e72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36cc6e681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