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0aa0e171bc4b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4b8ea07c824826"/>
  </p:sldMasterIdLst>
  <p:sldIdLst>
    <p:sldId xmlns:r="http://schemas.openxmlformats.org/officeDocument/2006/relationships" id="256" r:id="R29033c0fa70945eb"/>
    <p:sldId xmlns:r="http://schemas.openxmlformats.org/officeDocument/2006/relationships" id="257" r:id="R0174ae7cff7d4bf9"/>
    <p:sldId xmlns:r="http://schemas.openxmlformats.org/officeDocument/2006/relationships" id="258" r:id="Ree2ca5dc18374028"/>
    <p:sldId xmlns:r="http://schemas.openxmlformats.org/officeDocument/2006/relationships" id="259" r:id="R90c3b4c8323444d6"/>
    <p:sldId xmlns:r="http://schemas.openxmlformats.org/officeDocument/2006/relationships" id="260" r:id="R33f3522498cf4546"/>
    <p:sldId xmlns:r="http://schemas.openxmlformats.org/officeDocument/2006/relationships" id="261" r:id="R080577b9cd97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b8ea07c824826" /><Relationship Type="http://schemas.openxmlformats.org/officeDocument/2006/relationships/slide" Target="/ppt/slides/slide1.xml" Id="R29033c0fa70945eb" /><Relationship Type="http://schemas.openxmlformats.org/officeDocument/2006/relationships/slide" Target="/ppt/slides/slide2.xml" Id="R0174ae7cff7d4bf9" /><Relationship Type="http://schemas.openxmlformats.org/officeDocument/2006/relationships/slide" Target="/ppt/slides/slide3.xml" Id="Ree2ca5dc18374028" /><Relationship Type="http://schemas.openxmlformats.org/officeDocument/2006/relationships/slide" Target="/ppt/slides/slide4.xml" Id="R90c3b4c8323444d6" /><Relationship Type="http://schemas.openxmlformats.org/officeDocument/2006/relationships/slide" Target="/ppt/slides/slide5.xml" Id="R33f3522498cf4546" /><Relationship Type="http://schemas.openxmlformats.org/officeDocument/2006/relationships/slide" Target="/ppt/slides/slide6.xml" Id="R080577b9cd97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13ff0a7de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82eafc2904f07" /><Relationship Type="http://schemas.openxmlformats.org/officeDocument/2006/relationships/theme" Target="/ppt/slideMasters/theme/theme1.xml" Id="R903746e86dd049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82eafc290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b30d0c55a4b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e1b9d3c50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f42d4a3c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e829ed9af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dff60926040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08b148842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