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64ba14edb545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bc7fcd05440f1"/>
  </p:sldMasterIdLst>
  <p:sldIdLst>
    <p:sldId xmlns:r="http://schemas.openxmlformats.org/officeDocument/2006/relationships" id="256" r:id="Rf7439d0183d44aa0"/>
    <p:sldId xmlns:r="http://schemas.openxmlformats.org/officeDocument/2006/relationships" id="257" r:id="R49d578eeb09f4311"/>
    <p:sldId xmlns:r="http://schemas.openxmlformats.org/officeDocument/2006/relationships" id="258" r:id="Re9c3f7a82d1740fe"/>
    <p:sldId xmlns:r="http://schemas.openxmlformats.org/officeDocument/2006/relationships" id="259" r:id="Re070db6636ea4b65"/>
    <p:sldId xmlns:r="http://schemas.openxmlformats.org/officeDocument/2006/relationships" id="260" r:id="Refd896ac151248fb"/>
    <p:sldId xmlns:r="http://schemas.openxmlformats.org/officeDocument/2006/relationships" id="261" r:id="Re34ee44b39234ef6"/>
    <p:sldId xmlns:r="http://schemas.openxmlformats.org/officeDocument/2006/relationships" id="262" r:id="R0886ffe36b4a4d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bc7fcd05440f1" /><Relationship Type="http://schemas.openxmlformats.org/officeDocument/2006/relationships/slide" Target="/ppt/slides/slide1.xml" Id="Rf7439d0183d44aa0" /><Relationship Type="http://schemas.openxmlformats.org/officeDocument/2006/relationships/slide" Target="/ppt/slides/slide2.xml" Id="R49d578eeb09f4311" /><Relationship Type="http://schemas.openxmlformats.org/officeDocument/2006/relationships/slide" Target="/ppt/slides/slide3.xml" Id="Re9c3f7a82d1740fe" /><Relationship Type="http://schemas.openxmlformats.org/officeDocument/2006/relationships/slide" Target="/ppt/slides/slide4.xml" Id="Re070db6636ea4b65" /><Relationship Type="http://schemas.openxmlformats.org/officeDocument/2006/relationships/slide" Target="/ppt/slides/slide5.xml" Id="Refd896ac151248fb" /><Relationship Type="http://schemas.openxmlformats.org/officeDocument/2006/relationships/slide" Target="/ppt/slides/slide6.xml" Id="Re34ee44b39234ef6" /><Relationship Type="http://schemas.openxmlformats.org/officeDocument/2006/relationships/slide" Target="/ppt/slides/slide7.xml" Id="R0886ffe36b4a4d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6ef8c099349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b2fd4235842f0" /><Relationship Type="http://schemas.openxmlformats.org/officeDocument/2006/relationships/theme" Target="/ppt/slideMasters/theme/theme1.xml" Id="R26f763e8e1ef43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2b2fd4235842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ba72bd8fa4a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8829f09e549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1d8c75ce84d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0dea36afd49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27923a293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38aa029d948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73d088c1244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