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9b7616e60b4d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403d255d1e4be4"/>
  </p:sldMasterIdLst>
  <p:sldIdLst>
    <p:sldId xmlns:r="http://schemas.openxmlformats.org/officeDocument/2006/relationships" id="256" r:id="R5ea69a0080e44bd5"/>
    <p:sldId xmlns:r="http://schemas.openxmlformats.org/officeDocument/2006/relationships" id="257" r:id="R7386be59d26146ed"/>
    <p:sldId xmlns:r="http://schemas.openxmlformats.org/officeDocument/2006/relationships" id="258" r:id="Rd2782ce52742418f"/>
    <p:sldId xmlns:r="http://schemas.openxmlformats.org/officeDocument/2006/relationships" id="259" r:id="R8baeabe9ef404a92"/>
    <p:sldId xmlns:r="http://schemas.openxmlformats.org/officeDocument/2006/relationships" id="260" r:id="Rdf5a85fb255a401d"/>
    <p:sldId xmlns:r="http://schemas.openxmlformats.org/officeDocument/2006/relationships" id="261" r:id="R97d9e44e56684629"/>
    <p:sldId xmlns:r="http://schemas.openxmlformats.org/officeDocument/2006/relationships" id="262" r:id="Rb518c191b1504b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403d255d1e4be4" /><Relationship Type="http://schemas.openxmlformats.org/officeDocument/2006/relationships/slide" Target="/ppt/slides/slide1.xml" Id="R5ea69a0080e44bd5" /><Relationship Type="http://schemas.openxmlformats.org/officeDocument/2006/relationships/slide" Target="/ppt/slides/slide2.xml" Id="R7386be59d26146ed" /><Relationship Type="http://schemas.openxmlformats.org/officeDocument/2006/relationships/slide" Target="/ppt/slides/slide3.xml" Id="Rd2782ce52742418f" /><Relationship Type="http://schemas.openxmlformats.org/officeDocument/2006/relationships/slide" Target="/ppt/slides/slide4.xml" Id="R8baeabe9ef404a92" /><Relationship Type="http://schemas.openxmlformats.org/officeDocument/2006/relationships/slide" Target="/ppt/slides/slide5.xml" Id="Rdf5a85fb255a401d" /><Relationship Type="http://schemas.openxmlformats.org/officeDocument/2006/relationships/slide" Target="/ppt/slides/slide6.xml" Id="R97d9e44e56684629" /><Relationship Type="http://schemas.openxmlformats.org/officeDocument/2006/relationships/slide" Target="/ppt/slides/slide7.xml" Id="Rb518c191b1504b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a21a572fca45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2595e999e42dc" /><Relationship Type="http://schemas.openxmlformats.org/officeDocument/2006/relationships/theme" Target="/ppt/slideMasters/theme/theme1.xml" Id="R62ba50523e3243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92595e999e42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b955bf37e45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6840ff2d9448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2761590d548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1ca7c971248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8f75e09b04e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71d52e5e847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50b91e86f44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P.R.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P.R. HOLDING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−999 624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4 024 489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87 394 494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94 581 771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JØRGEN KJELSTAD RUUD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PER-HENRIK RUUD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P.R.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926 989 847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P.R. HOLDING AS</a:t>
            </a:r>
          </a:p>
        </p:txBody>
      </p:sp>
    </p:spTree>
  </p:cSld>
  <p:clrMapOvr>
    <a:masterClrMapping xmlns:a="http://schemas.openxmlformats.org/drawingml/2006/main"/>
  </p:clrMapOvr>
</p:sld>
</file>