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80b30dad464c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ac6ce79d214b85"/>
  </p:sldMasterIdLst>
  <p:sldIdLst>
    <p:sldId xmlns:r="http://schemas.openxmlformats.org/officeDocument/2006/relationships" id="256" r:id="R58d4e857e90e4f41"/>
    <p:sldId xmlns:r="http://schemas.openxmlformats.org/officeDocument/2006/relationships" id="257" r:id="Rd813c8aae9884489"/>
    <p:sldId xmlns:r="http://schemas.openxmlformats.org/officeDocument/2006/relationships" id="258" r:id="R054310589084444d"/>
    <p:sldId xmlns:r="http://schemas.openxmlformats.org/officeDocument/2006/relationships" id="259" r:id="R7e1fdf03c9824906"/>
    <p:sldId xmlns:r="http://schemas.openxmlformats.org/officeDocument/2006/relationships" id="260" r:id="R35964d6c4f534125"/>
    <p:sldId xmlns:r="http://schemas.openxmlformats.org/officeDocument/2006/relationships" id="261" r:id="R3adf1e0672dc4ac0"/>
    <p:sldId xmlns:r="http://schemas.openxmlformats.org/officeDocument/2006/relationships" id="262" r:id="Reecb510e360849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ac6ce79d214b85" /><Relationship Type="http://schemas.openxmlformats.org/officeDocument/2006/relationships/slide" Target="/ppt/slides/slide1.xml" Id="R58d4e857e90e4f41" /><Relationship Type="http://schemas.openxmlformats.org/officeDocument/2006/relationships/slide" Target="/ppt/slides/slide2.xml" Id="Rd813c8aae9884489" /><Relationship Type="http://schemas.openxmlformats.org/officeDocument/2006/relationships/slide" Target="/ppt/slides/slide3.xml" Id="R054310589084444d" /><Relationship Type="http://schemas.openxmlformats.org/officeDocument/2006/relationships/slide" Target="/ppt/slides/slide4.xml" Id="R7e1fdf03c9824906" /><Relationship Type="http://schemas.openxmlformats.org/officeDocument/2006/relationships/slide" Target="/ppt/slides/slide5.xml" Id="R35964d6c4f534125" /><Relationship Type="http://schemas.openxmlformats.org/officeDocument/2006/relationships/slide" Target="/ppt/slides/slide6.xml" Id="R3adf1e0672dc4ac0" /><Relationship Type="http://schemas.openxmlformats.org/officeDocument/2006/relationships/slide" Target="/ppt/slides/slide7.xml" Id="Reecb510e360849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26a825cf6241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162739a4b4155" /><Relationship Type="http://schemas.openxmlformats.org/officeDocument/2006/relationships/theme" Target="/ppt/slideMasters/theme/theme1.xml" Id="R89130231d40445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1162739a4b41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aa5fb393c44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a83c5668f48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5e602954344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f878f273c46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13f26fd6e4b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0c9b0087c4a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767d035584f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ADVICE CONSULTING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CONSULTING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ADVICE CONSULTING GROUP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CONSULTING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CONSULTING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CONSULTING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5 921 258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1 155 861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926 185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648 719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2 311 020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CONSULTING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 STEEL GROUP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EVCEKA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LØBERG ØKONOMI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CONSULTING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 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926 998 625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CONSULTING GROUP AS</a:t>
            </a:r>
          </a:p>
        </p:txBody>
      </p:sp>
    </p:spTree>
  </p:cSld>
  <p:clrMapOvr>
    <a:masterClrMapping xmlns:a="http://schemas.openxmlformats.org/drawingml/2006/main"/>
  </p:clrMapOvr>
</p:sld>
</file>