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051fb38dd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52ee884a04907"/>
  </p:sldMasterIdLst>
  <p:sldIdLst>
    <p:sldId xmlns:r="http://schemas.openxmlformats.org/officeDocument/2006/relationships" id="256" r:id="Rebfe68e131a747d3"/>
    <p:sldId xmlns:r="http://schemas.openxmlformats.org/officeDocument/2006/relationships" id="257" r:id="R35a20d7466dd471b"/>
    <p:sldId xmlns:r="http://schemas.openxmlformats.org/officeDocument/2006/relationships" id="258" r:id="R438fa8d3015d407a"/>
    <p:sldId xmlns:r="http://schemas.openxmlformats.org/officeDocument/2006/relationships" id="259" r:id="Rfb97e3d33cb84fe1"/>
    <p:sldId xmlns:r="http://schemas.openxmlformats.org/officeDocument/2006/relationships" id="260" r:id="R5f8de80e5a064055"/>
    <p:sldId xmlns:r="http://schemas.openxmlformats.org/officeDocument/2006/relationships" id="261" r:id="R89d59ddffa0c4161"/>
    <p:sldId xmlns:r="http://schemas.openxmlformats.org/officeDocument/2006/relationships" id="262" r:id="Rb374795f3b23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52ee884a04907" /><Relationship Type="http://schemas.openxmlformats.org/officeDocument/2006/relationships/slide" Target="/ppt/slides/slide1.xml" Id="Rebfe68e131a747d3" /><Relationship Type="http://schemas.openxmlformats.org/officeDocument/2006/relationships/slide" Target="/ppt/slides/slide2.xml" Id="R35a20d7466dd471b" /><Relationship Type="http://schemas.openxmlformats.org/officeDocument/2006/relationships/slide" Target="/ppt/slides/slide3.xml" Id="R438fa8d3015d407a" /><Relationship Type="http://schemas.openxmlformats.org/officeDocument/2006/relationships/slide" Target="/ppt/slides/slide4.xml" Id="Rfb97e3d33cb84fe1" /><Relationship Type="http://schemas.openxmlformats.org/officeDocument/2006/relationships/slide" Target="/ppt/slides/slide5.xml" Id="R5f8de80e5a064055" /><Relationship Type="http://schemas.openxmlformats.org/officeDocument/2006/relationships/slide" Target="/ppt/slides/slide6.xml" Id="R89d59ddffa0c4161" /><Relationship Type="http://schemas.openxmlformats.org/officeDocument/2006/relationships/slide" Target="/ppt/slides/slide7.xml" Id="Rb374795f3b23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e507ec56d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be35f4ed460d" /><Relationship Type="http://schemas.openxmlformats.org/officeDocument/2006/relationships/theme" Target="/ppt/slideMasters/theme/theme1.xml" Id="R15825118316b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7be35f4ed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850b89e6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b563a495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2189c7fd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13ad79c5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06975008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8eed1cac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b334848e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FINO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GRENDSTADBAKK OLE-ANDREAS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Ole-Andreas Grendstadbakk, Brøstanesveien 79B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927 010 666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