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783cb4a99041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69609be70147b5"/>
  </p:sldMasterIdLst>
  <p:sldIdLst>
    <p:sldId xmlns:r="http://schemas.openxmlformats.org/officeDocument/2006/relationships" id="256" r:id="R9ba336da980b4c06"/>
    <p:sldId xmlns:r="http://schemas.openxmlformats.org/officeDocument/2006/relationships" id="257" r:id="R7b928986473b4e85"/>
    <p:sldId xmlns:r="http://schemas.openxmlformats.org/officeDocument/2006/relationships" id="258" r:id="R678dd52b0122407d"/>
    <p:sldId xmlns:r="http://schemas.openxmlformats.org/officeDocument/2006/relationships" id="259" r:id="Rc5cd3be8306742b0"/>
    <p:sldId xmlns:r="http://schemas.openxmlformats.org/officeDocument/2006/relationships" id="260" r:id="Rb2a2f2050a794fcb"/>
    <p:sldId xmlns:r="http://schemas.openxmlformats.org/officeDocument/2006/relationships" id="261" r:id="Rdf7c227533b14640"/>
    <p:sldId xmlns:r="http://schemas.openxmlformats.org/officeDocument/2006/relationships" id="262" r:id="Rb14ddb7be5bf46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9609be70147b5" /><Relationship Type="http://schemas.openxmlformats.org/officeDocument/2006/relationships/slide" Target="/ppt/slides/slide1.xml" Id="R9ba336da980b4c06" /><Relationship Type="http://schemas.openxmlformats.org/officeDocument/2006/relationships/slide" Target="/ppt/slides/slide2.xml" Id="R7b928986473b4e85" /><Relationship Type="http://schemas.openxmlformats.org/officeDocument/2006/relationships/slide" Target="/ppt/slides/slide3.xml" Id="R678dd52b0122407d" /><Relationship Type="http://schemas.openxmlformats.org/officeDocument/2006/relationships/slide" Target="/ppt/slides/slide4.xml" Id="Rc5cd3be8306742b0" /><Relationship Type="http://schemas.openxmlformats.org/officeDocument/2006/relationships/slide" Target="/ppt/slides/slide5.xml" Id="Rb2a2f2050a794fcb" /><Relationship Type="http://schemas.openxmlformats.org/officeDocument/2006/relationships/slide" Target="/ppt/slides/slide6.xml" Id="Rdf7c227533b14640" /><Relationship Type="http://schemas.openxmlformats.org/officeDocument/2006/relationships/slide" Target="/ppt/slides/slide7.xml" Id="Rb14ddb7be5bf46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631c87bdc45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8e80e27454bc8" /><Relationship Type="http://schemas.openxmlformats.org/officeDocument/2006/relationships/theme" Target="/ppt/slideMasters/theme/theme1.xml" Id="R90266c69d36f4f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18e80e27454b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5984f27c346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e8f6a3f2b4e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8da15454e48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b73a977a74b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617903f794d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d81fb8efa4c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fbfb6182848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STAVNEM &amp; AASEN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STAVNEM &amp; AASEN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STAVNEM &amp; AASEN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STAVNEM &amp; AASEN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STAVNEM &amp; AASEN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STAVNEM &amp; AASEN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78 615 331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31 165 098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31 185 668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STAVNEM &amp; AASEN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FALKUM INVEST HOLDING 1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FALKUM INVEST HOLDING 2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STAVNEM &amp; AASEN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Langårdvegen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927 016 559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STAVNEM &amp; AASEN AS</a:t>
            </a:r>
          </a:p>
        </p:txBody>
      </p:sp>
    </p:spTree>
  </p:cSld>
  <p:clrMapOvr>
    <a:masterClrMapping xmlns:a="http://schemas.openxmlformats.org/drawingml/2006/main"/>
  </p:clrMapOvr>
</p:sld>
</file>