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414bd3924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29cbd55d14c99"/>
  </p:sldMasterIdLst>
  <p:sldIdLst>
    <p:sldId xmlns:r="http://schemas.openxmlformats.org/officeDocument/2006/relationships" id="256" r:id="Rf8a68f6cf667440d"/>
    <p:sldId xmlns:r="http://schemas.openxmlformats.org/officeDocument/2006/relationships" id="257" r:id="R0cac5f09e8c048f2"/>
    <p:sldId xmlns:r="http://schemas.openxmlformats.org/officeDocument/2006/relationships" id="258" r:id="Rb013605b165148cf"/>
    <p:sldId xmlns:r="http://schemas.openxmlformats.org/officeDocument/2006/relationships" id="259" r:id="R311a80b23691425c"/>
    <p:sldId xmlns:r="http://schemas.openxmlformats.org/officeDocument/2006/relationships" id="260" r:id="Rbf947b35b68b4c2a"/>
    <p:sldId xmlns:r="http://schemas.openxmlformats.org/officeDocument/2006/relationships" id="261" r:id="R938c1e4d8e86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29cbd55d14c99" /><Relationship Type="http://schemas.openxmlformats.org/officeDocument/2006/relationships/slide" Target="/ppt/slides/slide1.xml" Id="Rf8a68f6cf667440d" /><Relationship Type="http://schemas.openxmlformats.org/officeDocument/2006/relationships/slide" Target="/ppt/slides/slide2.xml" Id="R0cac5f09e8c048f2" /><Relationship Type="http://schemas.openxmlformats.org/officeDocument/2006/relationships/slide" Target="/ppt/slides/slide3.xml" Id="Rb013605b165148cf" /><Relationship Type="http://schemas.openxmlformats.org/officeDocument/2006/relationships/slide" Target="/ppt/slides/slide4.xml" Id="R311a80b23691425c" /><Relationship Type="http://schemas.openxmlformats.org/officeDocument/2006/relationships/slide" Target="/ppt/slides/slide5.xml" Id="Rbf947b35b68b4c2a" /><Relationship Type="http://schemas.openxmlformats.org/officeDocument/2006/relationships/slide" Target="/ppt/slides/slide6.xml" Id="R938c1e4d8e86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853e50eae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d6ea04504796" /><Relationship Type="http://schemas.openxmlformats.org/officeDocument/2006/relationships/theme" Target="/ppt/slideMasters/theme/theme1.xml" Id="R8493c67fcf61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6d6ea0450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0d6a7c62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a459f3340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b946a4ae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2fc3ae9a8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1f20c9915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4753610af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Røssmovegen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