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8470cc0bd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0462f3ee74557"/>
  </p:sldMasterIdLst>
  <p:sldIdLst>
    <p:sldId xmlns:r="http://schemas.openxmlformats.org/officeDocument/2006/relationships" id="256" r:id="R1bfb6d743e364cc5"/>
    <p:sldId xmlns:r="http://schemas.openxmlformats.org/officeDocument/2006/relationships" id="257" r:id="Ra52295886e9b45a2"/>
    <p:sldId xmlns:r="http://schemas.openxmlformats.org/officeDocument/2006/relationships" id="258" r:id="R20ef3bae936f4928"/>
    <p:sldId xmlns:r="http://schemas.openxmlformats.org/officeDocument/2006/relationships" id="259" r:id="Red78ca0994554735"/>
    <p:sldId xmlns:r="http://schemas.openxmlformats.org/officeDocument/2006/relationships" id="260" r:id="R478a81e81ac34d50"/>
    <p:sldId xmlns:r="http://schemas.openxmlformats.org/officeDocument/2006/relationships" id="261" r:id="R0393324d1750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0462f3ee74557" /><Relationship Type="http://schemas.openxmlformats.org/officeDocument/2006/relationships/slide" Target="/ppt/slides/slide1.xml" Id="R1bfb6d743e364cc5" /><Relationship Type="http://schemas.openxmlformats.org/officeDocument/2006/relationships/slide" Target="/ppt/slides/slide2.xml" Id="Ra52295886e9b45a2" /><Relationship Type="http://schemas.openxmlformats.org/officeDocument/2006/relationships/slide" Target="/ppt/slides/slide3.xml" Id="R20ef3bae936f4928" /><Relationship Type="http://schemas.openxmlformats.org/officeDocument/2006/relationships/slide" Target="/ppt/slides/slide4.xml" Id="Red78ca0994554735" /><Relationship Type="http://schemas.openxmlformats.org/officeDocument/2006/relationships/slide" Target="/ppt/slides/slide5.xml" Id="R478a81e81ac34d50" /><Relationship Type="http://schemas.openxmlformats.org/officeDocument/2006/relationships/slide" Target="/ppt/slides/slide6.xml" Id="R0393324d1750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2951d2ade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c552532846cb" /><Relationship Type="http://schemas.openxmlformats.org/officeDocument/2006/relationships/theme" Target="/ppt/slideMasters/theme/theme1.xml" Id="R0685a91753f3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fc5525328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9330afdb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7782401fa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79c4b497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42643fd2b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7a100007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314153cd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43 398 126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503 200 907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522 788 119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