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811593a4941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c4db7a907400d"/>
  </p:sldMasterIdLst>
  <p:sldIdLst>
    <p:sldId xmlns:r="http://schemas.openxmlformats.org/officeDocument/2006/relationships" id="256" r:id="R7e46ab618a184abe"/>
    <p:sldId xmlns:r="http://schemas.openxmlformats.org/officeDocument/2006/relationships" id="257" r:id="Re84e77d72ccb4526"/>
    <p:sldId xmlns:r="http://schemas.openxmlformats.org/officeDocument/2006/relationships" id="258" r:id="Rac71fc243e3e4a40"/>
    <p:sldId xmlns:r="http://schemas.openxmlformats.org/officeDocument/2006/relationships" id="259" r:id="Rb76fa039697c4791"/>
    <p:sldId xmlns:r="http://schemas.openxmlformats.org/officeDocument/2006/relationships" id="260" r:id="Rd7b6b40cd2bf4329"/>
    <p:sldId xmlns:r="http://schemas.openxmlformats.org/officeDocument/2006/relationships" id="261" r:id="R7079709ff3824e7b"/>
    <p:sldId xmlns:r="http://schemas.openxmlformats.org/officeDocument/2006/relationships" id="262" r:id="R696cded11aeb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c4db7a907400d" /><Relationship Type="http://schemas.openxmlformats.org/officeDocument/2006/relationships/slide" Target="/ppt/slides/slide1.xml" Id="R7e46ab618a184abe" /><Relationship Type="http://schemas.openxmlformats.org/officeDocument/2006/relationships/slide" Target="/ppt/slides/slide2.xml" Id="Re84e77d72ccb4526" /><Relationship Type="http://schemas.openxmlformats.org/officeDocument/2006/relationships/slide" Target="/ppt/slides/slide3.xml" Id="Rac71fc243e3e4a40" /><Relationship Type="http://schemas.openxmlformats.org/officeDocument/2006/relationships/slide" Target="/ppt/slides/slide4.xml" Id="Rb76fa039697c4791" /><Relationship Type="http://schemas.openxmlformats.org/officeDocument/2006/relationships/slide" Target="/ppt/slides/slide5.xml" Id="Rd7b6b40cd2bf4329" /><Relationship Type="http://schemas.openxmlformats.org/officeDocument/2006/relationships/slide" Target="/ppt/slides/slide6.xml" Id="R7079709ff3824e7b" /><Relationship Type="http://schemas.openxmlformats.org/officeDocument/2006/relationships/slide" Target="/ppt/slides/slide7.xml" Id="R696cded11aeb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ea892ebc547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f5d2b684541b1" /><Relationship Type="http://schemas.openxmlformats.org/officeDocument/2006/relationships/theme" Target="/ppt/slideMasters/theme/theme1.xml" Id="R21163970e539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f5d2b684541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f419d6fe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25218cd41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a40a6cac0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abe38a68a46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7fcc44d2e40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eb5d7578b4c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92fea866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3 477 854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10 655 015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12 777 983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CECILIE SVENDBY DANIELSBERG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VILDE SVENDBY DANIELSBERG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DANIELSBERG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Danielsberg, Peter Sinneruds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927 059 290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 HOLDING AS</a:t>
            </a:r>
          </a:p>
        </p:txBody>
      </p:sp>
    </p:spTree>
  </p:cSld>
  <p:clrMapOvr>
    <a:masterClrMapping xmlns:a="http://schemas.openxmlformats.org/drawingml/2006/main"/>
  </p:clrMapOvr>
</p:sld>
</file>