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b64f73e1604d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ca5c21a42c4d6a"/>
  </p:sldMasterIdLst>
  <p:sldIdLst>
    <p:sldId xmlns:r="http://schemas.openxmlformats.org/officeDocument/2006/relationships" id="256" r:id="R824d00e6d10c4e39"/>
    <p:sldId xmlns:r="http://schemas.openxmlformats.org/officeDocument/2006/relationships" id="257" r:id="Rcac45ff7bdaa4f77"/>
    <p:sldId xmlns:r="http://schemas.openxmlformats.org/officeDocument/2006/relationships" id="258" r:id="R933ed80a8bba4db6"/>
    <p:sldId xmlns:r="http://schemas.openxmlformats.org/officeDocument/2006/relationships" id="259" r:id="R5b753c74f9fe49bb"/>
    <p:sldId xmlns:r="http://schemas.openxmlformats.org/officeDocument/2006/relationships" id="260" r:id="R7cb072c0b0f84b07"/>
    <p:sldId xmlns:r="http://schemas.openxmlformats.org/officeDocument/2006/relationships" id="261" r:id="Rfc3ea1ad19b74741"/>
    <p:sldId xmlns:r="http://schemas.openxmlformats.org/officeDocument/2006/relationships" id="262" r:id="Rd79ba57a68ad41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ca5c21a42c4d6a" /><Relationship Type="http://schemas.openxmlformats.org/officeDocument/2006/relationships/slide" Target="/ppt/slides/slide1.xml" Id="R824d00e6d10c4e39" /><Relationship Type="http://schemas.openxmlformats.org/officeDocument/2006/relationships/slide" Target="/ppt/slides/slide2.xml" Id="Rcac45ff7bdaa4f77" /><Relationship Type="http://schemas.openxmlformats.org/officeDocument/2006/relationships/slide" Target="/ppt/slides/slide3.xml" Id="R933ed80a8bba4db6" /><Relationship Type="http://schemas.openxmlformats.org/officeDocument/2006/relationships/slide" Target="/ppt/slides/slide4.xml" Id="R5b753c74f9fe49bb" /><Relationship Type="http://schemas.openxmlformats.org/officeDocument/2006/relationships/slide" Target="/ppt/slides/slide5.xml" Id="R7cb072c0b0f84b07" /><Relationship Type="http://schemas.openxmlformats.org/officeDocument/2006/relationships/slide" Target="/ppt/slides/slide6.xml" Id="Rfc3ea1ad19b74741" /><Relationship Type="http://schemas.openxmlformats.org/officeDocument/2006/relationships/slide" Target="/ppt/slides/slide7.xml" Id="Rd79ba57a68ad41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bd2c13e0c745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a3b7380ed4efc" /><Relationship Type="http://schemas.openxmlformats.org/officeDocument/2006/relationships/theme" Target="/ppt/slideMasters/theme/theme1.xml" Id="R1f7346840a474c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7a3b7380ed4e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23580b0e24d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92c0fbd4f41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29c40a90347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25dc1a3124d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c1d1ded2f47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3e1c03c9b47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0be7fcffd4a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REVYS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REVYS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REVYS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REVYS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REVYS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REVYS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5 514 292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6 929 917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7 382 857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REVYS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NORDLI SYVER MELSNES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REVYS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Juels gate 38A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927 063 476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REVYS AS</a:t>
            </a:r>
          </a:p>
        </p:txBody>
      </p:sp>
    </p:spTree>
  </p:cSld>
  <p:clrMapOvr>
    <a:masterClrMapping xmlns:a="http://schemas.openxmlformats.org/drawingml/2006/main"/>
  </p:clrMapOvr>
</p:sld>
</file>