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cac4fc2ba44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3fe93e50040e9"/>
  </p:sldMasterIdLst>
  <p:sldIdLst>
    <p:sldId xmlns:r="http://schemas.openxmlformats.org/officeDocument/2006/relationships" id="256" r:id="R1c2607743773406f"/>
    <p:sldId xmlns:r="http://schemas.openxmlformats.org/officeDocument/2006/relationships" id="257" r:id="Rff4a46a175774a19"/>
    <p:sldId xmlns:r="http://schemas.openxmlformats.org/officeDocument/2006/relationships" id="258" r:id="Rea9c0d9e15054488"/>
    <p:sldId xmlns:r="http://schemas.openxmlformats.org/officeDocument/2006/relationships" id="259" r:id="R559eb5e5cc6d4667"/>
    <p:sldId xmlns:r="http://schemas.openxmlformats.org/officeDocument/2006/relationships" id="260" r:id="Ra8c8a1bdd6a74957"/>
    <p:sldId xmlns:r="http://schemas.openxmlformats.org/officeDocument/2006/relationships" id="261" r:id="Rc90607a7d7754a46"/>
    <p:sldId xmlns:r="http://schemas.openxmlformats.org/officeDocument/2006/relationships" id="262" r:id="R37e82e0c1f4d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3fe93e50040e9" /><Relationship Type="http://schemas.openxmlformats.org/officeDocument/2006/relationships/slide" Target="/ppt/slides/slide1.xml" Id="R1c2607743773406f" /><Relationship Type="http://schemas.openxmlformats.org/officeDocument/2006/relationships/slide" Target="/ppt/slides/slide2.xml" Id="Rff4a46a175774a19" /><Relationship Type="http://schemas.openxmlformats.org/officeDocument/2006/relationships/slide" Target="/ppt/slides/slide3.xml" Id="Rea9c0d9e15054488" /><Relationship Type="http://schemas.openxmlformats.org/officeDocument/2006/relationships/slide" Target="/ppt/slides/slide4.xml" Id="R559eb5e5cc6d4667" /><Relationship Type="http://schemas.openxmlformats.org/officeDocument/2006/relationships/slide" Target="/ppt/slides/slide5.xml" Id="Ra8c8a1bdd6a74957" /><Relationship Type="http://schemas.openxmlformats.org/officeDocument/2006/relationships/slide" Target="/ppt/slides/slide6.xml" Id="Rc90607a7d7754a46" /><Relationship Type="http://schemas.openxmlformats.org/officeDocument/2006/relationships/slide" Target="/ppt/slides/slide7.xml" Id="R37e82e0c1f4d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5937b307d49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a03836de0465d" /><Relationship Type="http://schemas.openxmlformats.org/officeDocument/2006/relationships/theme" Target="/ppt/slideMasters/theme/theme1.xml" Id="Rf1c36065ec0a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a03836de0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611b0fc05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e2adc393e43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547ce782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24c6f9c654d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f9caace44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feb70ae434d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eb1b6925346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ARNTZEN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ARNTZEN REVISJON AS ble etablert [år] og holder til i Nordfold.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977 676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1 397 038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ANITA ARNTZEN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Gry Arntzen, Kalvdalen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8286 Nordfold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gryarntzen@gmail.com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927 065 088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