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17bbb458a74c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cd82824a914db6"/>
  </p:sldMasterIdLst>
  <p:sldIdLst>
    <p:sldId xmlns:r="http://schemas.openxmlformats.org/officeDocument/2006/relationships" id="256" r:id="Rc5f9f5bb30e74836"/>
    <p:sldId xmlns:r="http://schemas.openxmlformats.org/officeDocument/2006/relationships" id="257" r:id="R639f00b0a8054d36"/>
    <p:sldId xmlns:r="http://schemas.openxmlformats.org/officeDocument/2006/relationships" id="258" r:id="Rc83411a94a9b4062"/>
    <p:sldId xmlns:r="http://schemas.openxmlformats.org/officeDocument/2006/relationships" id="259" r:id="R0a435595e12148ad"/>
    <p:sldId xmlns:r="http://schemas.openxmlformats.org/officeDocument/2006/relationships" id="260" r:id="Rc830d0fc2f094cd7"/>
    <p:sldId xmlns:r="http://schemas.openxmlformats.org/officeDocument/2006/relationships" id="261" r:id="R840884c7b336454d"/>
    <p:sldId xmlns:r="http://schemas.openxmlformats.org/officeDocument/2006/relationships" id="262" r:id="Rab78a33482ff4a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cd82824a914db6" /><Relationship Type="http://schemas.openxmlformats.org/officeDocument/2006/relationships/slide" Target="/ppt/slides/slide1.xml" Id="Rc5f9f5bb30e74836" /><Relationship Type="http://schemas.openxmlformats.org/officeDocument/2006/relationships/slide" Target="/ppt/slides/slide2.xml" Id="R639f00b0a8054d36" /><Relationship Type="http://schemas.openxmlformats.org/officeDocument/2006/relationships/slide" Target="/ppt/slides/slide3.xml" Id="Rc83411a94a9b4062" /><Relationship Type="http://schemas.openxmlformats.org/officeDocument/2006/relationships/slide" Target="/ppt/slides/slide4.xml" Id="R0a435595e12148ad" /><Relationship Type="http://schemas.openxmlformats.org/officeDocument/2006/relationships/slide" Target="/ppt/slides/slide5.xml" Id="Rc830d0fc2f094cd7" /><Relationship Type="http://schemas.openxmlformats.org/officeDocument/2006/relationships/slide" Target="/ppt/slides/slide6.xml" Id="R840884c7b336454d" /><Relationship Type="http://schemas.openxmlformats.org/officeDocument/2006/relationships/slide" Target="/ppt/slides/slide7.xml" Id="Rab78a33482ff4a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4ff120a13b4f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87a3e11c34628" /><Relationship Type="http://schemas.openxmlformats.org/officeDocument/2006/relationships/theme" Target="/ppt/slideMasters/theme/theme1.xml" Id="R66072a6ca01d4c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187a3e11c346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715ae28824e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19eaf7e8f46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a08b510874e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2eec49dd848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ce702d1a74c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1cc954cf247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7f04ecafe40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RRVB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RRVB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RRVB HOLDING AS ble etablert [år] og holder til i Kjøllefjord.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RRVB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RRVB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RRVB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−373 007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1 330 851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4 655 979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13 793 554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RRVB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KOMPLETT REGNSKAP HAMMERFEST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MOSJØEN REGNSKAPSKONTOR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WIIKS REGNSKAPSKONTOR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RRVB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Wiiks Regnskapskontor AS, Strandveien 179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9790 Kjøllefjord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49 97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nordkyn@accountor.no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927 083 728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RRVB HOLDING AS</a:t>
            </a:r>
          </a:p>
        </p:txBody>
      </p:sp>
    </p:spTree>
  </p:cSld>
  <p:clrMapOvr>
    <a:masterClrMapping xmlns:a="http://schemas.openxmlformats.org/drawingml/2006/main"/>
  </p:clrMapOvr>
</p:sld>
</file>