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8f562a2e1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13a08311c4073"/>
  </p:sldMasterIdLst>
  <p:sldIdLst>
    <p:sldId xmlns:r="http://schemas.openxmlformats.org/officeDocument/2006/relationships" id="256" r:id="R16f321ffeec2492d"/>
    <p:sldId xmlns:r="http://schemas.openxmlformats.org/officeDocument/2006/relationships" id="257" r:id="R1f0ef9e20cce49ca"/>
    <p:sldId xmlns:r="http://schemas.openxmlformats.org/officeDocument/2006/relationships" id="258" r:id="Rf13e1a4b42d74093"/>
    <p:sldId xmlns:r="http://schemas.openxmlformats.org/officeDocument/2006/relationships" id="259" r:id="R108d3679b18a4840"/>
    <p:sldId xmlns:r="http://schemas.openxmlformats.org/officeDocument/2006/relationships" id="260" r:id="R0c0dda3576c94340"/>
    <p:sldId xmlns:r="http://schemas.openxmlformats.org/officeDocument/2006/relationships" id="261" r:id="R050b3aeb2ae24a56"/>
    <p:sldId xmlns:r="http://schemas.openxmlformats.org/officeDocument/2006/relationships" id="262" r:id="R0b05eae18bf4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13a08311c4073" /><Relationship Type="http://schemas.openxmlformats.org/officeDocument/2006/relationships/slide" Target="/ppt/slides/slide1.xml" Id="R16f321ffeec2492d" /><Relationship Type="http://schemas.openxmlformats.org/officeDocument/2006/relationships/slide" Target="/ppt/slides/slide2.xml" Id="R1f0ef9e20cce49ca" /><Relationship Type="http://schemas.openxmlformats.org/officeDocument/2006/relationships/slide" Target="/ppt/slides/slide3.xml" Id="Rf13e1a4b42d74093" /><Relationship Type="http://schemas.openxmlformats.org/officeDocument/2006/relationships/slide" Target="/ppt/slides/slide4.xml" Id="R108d3679b18a4840" /><Relationship Type="http://schemas.openxmlformats.org/officeDocument/2006/relationships/slide" Target="/ppt/slides/slide5.xml" Id="R0c0dda3576c94340" /><Relationship Type="http://schemas.openxmlformats.org/officeDocument/2006/relationships/slide" Target="/ppt/slides/slide6.xml" Id="R050b3aeb2ae24a56" /><Relationship Type="http://schemas.openxmlformats.org/officeDocument/2006/relationships/slide" Target="/ppt/slides/slide7.xml" Id="R0b05eae18bf4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1463f335b48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c3cf15fe74e1c" /><Relationship Type="http://schemas.openxmlformats.org/officeDocument/2006/relationships/theme" Target="/ppt/slideMasters/theme/theme1.xml" Id="R6156ca3cb40d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c3cf15fe74e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8b7d8ddc1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ebdfd9ee048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9ddb8e929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fe1b3f7a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7d75f2bed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8565f5f4a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ae8fdfa85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1171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MARIT IRENE FUGLEM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Overlege Bratts veg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927 089 076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