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c2a95813b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aaf360d1947d8"/>
  </p:sldMasterIdLst>
  <p:sldIdLst>
    <p:sldId xmlns:r="http://schemas.openxmlformats.org/officeDocument/2006/relationships" id="256" r:id="Ra2bb99fad42e47dc"/>
    <p:sldId xmlns:r="http://schemas.openxmlformats.org/officeDocument/2006/relationships" id="257" r:id="Rb488564494364ba5"/>
    <p:sldId xmlns:r="http://schemas.openxmlformats.org/officeDocument/2006/relationships" id="258" r:id="R0b8c51bc21ba450d"/>
    <p:sldId xmlns:r="http://schemas.openxmlformats.org/officeDocument/2006/relationships" id="259" r:id="R952dbb7aaa8946d7"/>
    <p:sldId xmlns:r="http://schemas.openxmlformats.org/officeDocument/2006/relationships" id="260" r:id="R738753cc857d4579"/>
    <p:sldId xmlns:r="http://schemas.openxmlformats.org/officeDocument/2006/relationships" id="261" r:id="Rd206ecfaaf0d4b80"/>
    <p:sldId xmlns:r="http://schemas.openxmlformats.org/officeDocument/2006/relationships" id="262" r:id="Rc4a7b6f207fc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aaf360d1947d8" /><Relationship Type="http://schemas.openxmlformats.org/officeDocument/2006/relationships/slide" Target="/ppt/slides/slide1.xml" Id="Ra2bb99fad42e47dc" /><Relationship Type="http://schemas.openxmlformats.org/officeDocument/2006/relationships/slide" Target="/ppt/slides/slide2.xml" Id="Rb488564494364ba5" /><Relationship Type="http://schemas.openxmlformats.org/officeDocument/2006/relationships/slide" Target="/ppt/slides/slide3.xml" Id="R0b8c51bc21ba450d" /><Relationship Type="http://schemas.openxmlformats.org/officeDocument/2006/relationships/slide" Target="/ppt/slides/slide4.xml" Id="R952dbb7aaa8946d7" /><Relationship Type="http://schemas.openxmlformats.org/officeDocument/2006/relationships/slide" Target="/ppt/slides/slide5.xml" Id="R738753cc857d4579" /><Relationship Type="http://schemas.openxmlformats.org/officeDocument/2006/relationships/slide" Target="/ppt/slides/slide6.xml" Id="Rd206ecfaaf0d4b80" /><Relationship Type="http://schemas.openxmlformats.org/officeDocument/2006/relationships/slide" Target="/ppt/slides/slide7.xml" Id="Rc4a7b6f207fc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22197564e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b41e1daa4d65" /><Relationship Type="http://schemas.openxmlformats.org/officeDocument/2006/relationships/theme" Target="/ppt/slideMasters/theme/theme1.xml" Id="R08f770c83075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8b41e1daa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8f416ba4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4582f0d12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1b0a9dc6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1fcab55b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fa3471e5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15312c3f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411d503d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