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33cc0aae7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952c1fa804f09"/>
  </p:sldMasterIdLst>
  <p:sldIdLst>
    <p:sldId xmlns:r="http://schemas.openxmlformats.org/officeDocument/2006/relationships" id="256" r:id="R2642d1769df142ab"/>
    <p:sldId xmlns:r="http://schemas.openxmlformats.org/officeDocument/2006/relationships" id="257" r:id="Ra2387f5fa47a4926"/>
    <p:sldId xmlns:r="http://schemas.openxmlformats.org/officeDocument/2006/relationships" id="258" r:id="Rd6f7b52c05124a8e"/>
    <p:sldId xmlns:r="http://schemas.openxmlformats.org/officeDocument/2006/relationships" id="259" r:id="Rd97a63e2749449c8"/>
    <p:sldId xmlns:r="http://schemas.openxmlformats.org/officeDocument/2006/relationships" id="260" r:id="R853f958edd7748d9"/>
    <p:sldId xmlns:r="http://schemas.openxmlformats.org/officeDocument/2006/relationships" id="261" r:id="Rc0f5e8d581714921"/>
    <p:sldId xmlns:r="http://schemas.openxmlformats.org/officeDocument/2006/relationships" id="262" r:id="R0157352ee7e2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952c1fa804f09" /><Relationship Type="http://schemas.openxmlformats.org/officeDocument/2006/relationships/slide" Target="/ppt/slides/slide1.xml" Id="R2642d1769df142ab" /><Relationship Type="http://schemas.openxmlformats.org/officeDocument/2006/relationships/slide" Target="/ppt/slides/slide2.xml" Id="Ra2387f5fa47a4926" /><Relationship Type="http://schemas.openxmlformats.org/officeDocument/2006/relationships/slide" Target="/ppt/slides/slide3.xml" Id="Rd6f7b52c05124a8e" /><Relationship Type="http://schemas.openxmlformats.org/officeDocument/2006/relationships/slide" Target="/ppt/slides/slide4.xml" Id="Rd97a63e2749449c8" /><Relationship Type="http://schemas.openxmlformats.org/officeDocument/2006/relationships/slide" Target="/ppt/slides/slide5.xml" Id="R853f958edd7748d9" /><Relationship Type="http://schemas.openxmlformats.org/officeDocument/2006/relationships/slide" Target="/ppt/slides/slide6.xml" Id="Rc0f5e8d581714921" /><Relationship Type="http://schemas.openxmlformats.org/officeDocument/2006/relationships/slide" Target="/ppt/slides/slide7.xml" Id="R0157352ee7e2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144a921fd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735a4c2f46d6" /><Relationship Type="http://schemas.openxmlformats.org/officeDocument/2006/relationships/theme" Target="/ppt/slideMasters/theme/theme1.xml" Id="Redaa1875aa77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6735a4c2f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95e6425eb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f605dea4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5b00823fd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3a7010e7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006c8ea9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4b270e373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49c690e0b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