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7b8f89113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a68a25a32414e"/>
  </p:sldMasterIdLst>
  <p:sldIdLst>
    <p:sldId xmlns:r="http://schemas.openxmlformats.org/officeDocument/2006/relationships" id="256" r:id="Rdabc4d305c824922"/>
    <p:sldId xmlns:r="http://schemas.openxmlformats.org/officeDocument/2006/relationships" id="257" r:id="Rd5d43b18b84f4e02"/>
    <p:sldId xmlns:r="http://schemas.openxmlformats.org/officeDocument/2006/relationships" id="258" r:id="R1abde0acf7de4573"/>
    <p:sldId xmlns:r="http://schemas.openxmlformats.org/officeDocument/2006/relationships" id="259" r:id="R67f78226fe224c7b"/>
    <p:sldId xmlns:r="http://schemas.openxmlformats.org/officeDocument/2006/relationships" id="260" r:id="Rc2edd8e95f744209"/>
    <p:sldId xmlns:r="http://schemas.openxmlformats.org/officeDocument/2006/relationships" id="261" r:id="R16d7d4ec9e47479a"/>
    <p:sldId xmlns:r="http://schemas.openxmlformats.org/officeDocument/2006/relationships" id="262" r:id="R9417cf3d73ad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a68a25a32414e" /><Relationship Type="http://schemas.openxmlformats.org/officeDocument/2006/relationships/slide" Target="/ppt/slides/slide1.xml" Id="Rdabc4d305c824922" /><Relationship Type="http://schemas.openxmlformats.org/officeDocument/2006/relationships/slide" Target="/ppt/slides/slide2.xml" Id="Rd5d43b18b84f4e02" /><Relationship Type="http://schemas.openxmlformats.org/officeDocument/2006/relationships/slide" Target="/ppt/slides/slide3.xml" Id="R1abde0acf7de4573" /><Relationship Type="http://schemas.openxmlformats.org/officeDocument/2006/relationships/slide" Target="/ppt/slides/slide4.xml" Id="R67f78226fe224c7b" /><Relationship Type="http://schemas.openxmlformats.org/officeDocument/2006/relationships/slide" Target="/ppt/slides/slide5.xml" Id="Rc2edd8e95f744209" /><Relationship Type="http://schemas.openxmlformats.org/officeDocument/2006/relationships/slide" Target="/ppt/slides/slide6.xml" Id="R16d7d4ec9e47479a" /><Relationship Type="http://schemas.openxmlformats.org/officeDocument/2006/relationships/slide" Target="/ppt/slides/slide7.xml" Id="R9417cf3d73ad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6a345f7ae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6868a0f0f4e9c" /><Relationship Type="http://schemas.openxmlformats.org/officeDocument/2006/relationships/theme" Target="/ppt/slideMasters/theme/theme1.xml" Id="Rf70c61d6f80d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6868a0f0f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cde7919f3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247aa5aa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54e09f898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f74a5225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c6d205ca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db02ffcc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f30d77551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FEHIRDE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FEHIRDE INVEST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1 402 717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14 711 918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RAMSDAL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CHARAM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FIJA AS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927 119 528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