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556c4f3376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e9477ce3714164"/>
  </p:sldMasterIdLst>
  <p:sldIdLst>
    <p:sldId xmlns:r="http://schemas.openxmlformats.org/officeDocument/2006/relationships" id="256" r:id="R4c66f51eedc74182"/>
    <p:sldId xmlns:r="http://schemas.openxmlformats.org/officeDocument/2006/relationships" id="257" r:id="Rd7a0eb801c394e6a"/>
    <p:sldId xmlns:r="http://schemas.openxmlformats.org/officeDocument/2006/relationships" id="258" r:id="Raa9e465b31ca4c32"/>
    <p:sldId xmlns:r="http://schemas.openxmlformats.org/officeDocument/2006/relationships" id="259" r:id="R1f643a4a1dcc48c2"/>
    <p:sldId xmlns:r="http://schemas.openxmlformats.org/officeDocument/2006/relationships" id="260" r:id="Rc62b5c78bdc84dcf"/>
    <p:sldId xmlns:r="http://schemas.openxmlformats.org/officeDocument/2006/relationships" id="261" r:id="R3799db8a143d4c8f"/>
    <p:sldId xmlns:r="http://schemas.openxmlformats.org/officeDocument/2006/relationships" id="262" r:id="R3314eaa3d53f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9477ce3714164" /><Relationship Type="http://schemas.openxmlformats.org/officeDocument/2006/relationships/slide" Target="/ppt/slides/slide1.xml" Id="R4c66f51eedc74182" /><Relationship Type="http://schemas.openxmlformats.org/officeDocument/2006/relationships/slide" Target="/ppt/slides/slide2.xml" Id="Rd7a0eb801c394e6a" /><Relationship Type="http://schemas.openxmlformats.org/officeDocument/2006/relationships/slide" Target="/ppt/slides/slide3.xml" Id="Raa9e465b31ca4c32" /><Relationship Type="http://schemas.openxmlformats.org/officeDocument/2006/relationships/slide" Target="/ppt/slides/slide4.xml" Id="R1f643a4a1dcc48c2" /><Relationship Type="http://schemas.openxmlformats.org/officeDocument/2006/relationships/slide" Target="/ppt/slides/slide5.xml" Id="Rc62b5c78bdc84dcf" /><Relationship Type="http://schemas.openxmlformats.org/officeDocument/2006/relationships/slide" Target="/ppt/slides/slide6.xml" Id="R3799db8a143d4c8f" /><Relationship Type="http://schemas.openxmlformats.org/officeDocument/2006/relationships/slide" Target="/ppt/slides/slide7.xml" Id="R3314eaa3d53f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5b48cf82649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f02d332de4839" /><Relationship Type="http://schemas.openxmlformats.org/officeDocument/2006/relationships/theme" Target="/ppt/slideMasters/theme/theme1.xml" Id="Ra8fb8ba9820f41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f02d332de48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77b308cc24d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5c85d70e543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f90c787fc4d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bac3b08a842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2fadacbb843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629413f7048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07ec0e48a49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TWO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TWO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9 635 536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9 635 536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BINNHOVD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KAKE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RISBRUNA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WEKO AS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INVEST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TVISTEIN AS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Alpha Corporate Finance AS, 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927 120 259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