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980035c9a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2f33f93bf449b"/>
  </p:sldMasterIdLst>
  <p:sldIdLst>
    <p:sldId xmlns:r="http://schemas.openxmlformats.org/officeDocument/2006/relationships" id="256" r:id="Rc73f509392f34314"/>
    <p:sldId xmlns:r="http://schemas.openxmlformats.org/officeDocument/2006/relationships" id="257" r:id="Rae801ea40d044c96"/>
    <p:sldId xmlns:r="http://schemas.openxmlformats.org/officeDocument/2006/relationships" id="258" r:id="Rca34170bc3f840c3"/>
    <p:sldId xmlns:r="http://schemas.openxmlformats.org/officeDocument/2006/relationships" id="259" r:id="R5e55561652a4484c"/>
    <p:sldId xmlns:r="http://schemas.openxmlformats.org/officeDocument/2006/relationships" id="260" r:id="R7fa36c59ff264b6a"/>
    <p:sldId xmlns:r="http://schemas.openxmlformats.org/officeDocument/2006/relationships" id="261" r:id="R1d00628f8e484fb7"/>
    <p:sldId xmlns:r="http://schemas.openxmlformats.org/officeDocument/2006/relationships" id="262" r:id="R4ab03e1ec1df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2f33f93bf449b" /><Relationship Type="http://schemas.openxmlformats.org/officeDocument/2006/relationships/slide" Target="/ppt/slides/slide1.xml" Id="Rc73f509392f34314" /><Relationship Type="http://schemas.openxmlformats.org/officeDocument/2006/relationships/slide" Target="/ppt/slides/slide2.xml" Id="Rae801ea40d044c96" /><Relationship Type="http://schemas.openxmlformats.org/officeDocument/2006/relationships/slide" Target="/ppt/slides/slide3.xml" Id="Rca34170bc3f840c3" /><Relationship Type="http://schemas.openxmlformats.org/officeDocument/2006/relationships/slide" Target="/ppt/slides/slide4.xml" Id="R5e55561652a4484c" /><Relationship Type="http://schemas.openxmlformats.org/officeDocument/2006/relationships/slide" Target="/ppt/slides/slide5.xml" Id="R7fa36c59ff264b6a" /><Relationship Type="http://schemas.openxmlformats.org/officeDocument/2006/relationships/slide" Target="/ppt/slides/slide6.xml" Id="R1d00628f8e484fb7" /><Relationship Type="http://schemas.openxmlformats.org/officeDocument/2006/relationships/slide" Target="/ppt/slides/slide7.xml" Id="R4ab03e1ec1df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07e6417d1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a3b5d16f4652" /><Relationship Type="http://schemas.openxmlformats.org/officeDocument/2006/relationships/theme" Target="/ppt/slideMasters/theme/theme1.xml" Id="Rb9adf9e1bd3a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7a3b5d16f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dc542b72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824c6ad1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2d8e487a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08c16082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a5b4f931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202d9456e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f302752d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52 286 723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158 530 498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161 021 396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JIM DIMITRI FOSSHEIM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Behrens'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927 143 410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GRUPPEN AS</a:t>
            </a:r>
          </a:p>
        </p:txBody>
      </p:sp>
    </p:spTree>
  </p:cSld>
  <p:clrMapOvr>
    <a:masterClrMapping xmlns:a="http://schemas.openxmlformats.org/drawingml/2006/main"/>
  </p:clrMapOvr>
</p:sld>
</file>