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490476cde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64d68017c4f28"/>
  </p:sldMasterIdLst>
  <p:sldIdLst>
    <p:sldId xmlns:r="http://schemas.openxmlformats.org/officeDocument/2006/relationships" id="256" r:id="Ra4e89d1002d048ba"/>
    <p:sldId xmlns:r="http://schemas.openxmlformats.org/officeDocument/2006/relationships" id="257" r:id="R8818029deb764873"/>
    <p:sldId xmlns:r="http://schemas.openxmlformats.org/officeDocument/2006/relationships" id="258" r:id="R117c471806054f5c"/>
    <p:sldId xmlns:r="http://schemas.openxmlformats.org/officeDocument/2006/relationships" id="259" r:id="Rfb939650b04c4942"/>
    <p:sldId xmlns:r="http://schemas.openxmlformats.org/officeDocument/2006/relationships" id="260" r:id="R52c893316a4e4edf"/>
    <p:sldId xmlns:r="http://schemas.openxmlformats.org/officeDocument/2006/relationships" id="261" r:id="R7de74c575ca54241"/>
    <p:sldId xmlns:r="http://schemas.openxmlformats.org/officeDocument/2006/relationships" id="262" r:id="Rad9112bc2f87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64d68017c4f28" /><Relationship Type="http://schemas.openxmlformats.org/officeDocument/2006/relationships/slide" Target="/ppt/slides/slide1.xml" Id="Ra4e89d1002d048ba" /><Relationship Type="http://schemas.openxmlformats.org/officeDocument/2006/relationships/slide" Target="/ppt/slides/slide2.xml" Id="R8818029deb764873" /><Relationship Type="http://schemas.openxmlformats.org/officeDocument/2006/relationships/slide" Target="/ppt/slides/slide3.xml" Id="R117c471806054f5c" /><Relationship Type="http://schemas.openxmlformats.org/officeDocument/2006/relationships/slide" Target="/ppt/slides/slide4.xml" Id="Rfb939650b04c4942" /><Relationship Type="http://schemas.openxmlformats.org/officeDocument/2006/relationships/slide" Target="/ppt/slides/slide5.xml" Id="R52c893316a4e4edf" /><Relationship Type="http://schemas.openxmlformats.org/officeDocument/2006/relationships/slide" Target="/ppt/slides/slide6.xml" Id="R7de74c575ca54241" /><Relationship Type="http://schemas.openxmlformats.org/officeDocument/2006/relationships/slide" Target="/ppt/slides/slide7.xml" Id="Rad9112bc2f87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1162b8d02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2a4ebe0a4b0c" /><Relationship Type="http://schemas.openxmlformats.org/officeDocument/2006/relationships/theme" Target="/ppt/slideMasters/theme/theme1.xml" Id="R925bba6af4ec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42a4ebe0a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78c4c0cd5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efcf6be6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a83cdfd5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a1e5010f47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89b644e04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ad6a1459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e9d3506d8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MICHAEL SCOTT PAPER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SCOTT PAPER COMPANY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1 076 561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STEN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Sten Andersen, Sandefjordgata 4I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MICHAEL SCOTT PAPER COMPANY AS</a:t>
            </a:r>
          </a:p>
        </p:txBody>
      </p:sp>
    </p:spTree>
  </p:cSld>
  <p:clrMapOvr>
    <a:masterClrMapping xmlns:a="http://schemas.openxmlformats.org/drawingml/2006/main"/>
  </p:clrMapOvr>
</p:sld>
</file>