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3434c4dce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decc2467743a0"/>
  </p:sldMasterIdLst>
  <p:sldIdLst>
    <p:sldId xmlns:r="http://schemas.openxmlformats.org/officeDocument/2006/relationships" id="256" r:id="Rb647828d91f44984"/>
    <p:sldId xmlns:r="http://schemas.openxmlformats.org/officeDocument/2006/relationships" id="257" r:id="Rb3fa9eba7a324bce"/>
    <p:sldId xmlns:r="http://schemas.openxmlformats.org/officeDocument/2006/relationships" id="258" r:id="Re69c9d427fe84cfd"/>
    <p:sldId xmlns:r="http://schemas.openxmlformats.org/officeDocument/2006/relationships" id="259" r:id="R931746792d504d2f"/>
    <p:sldId xmlns:r="http://schemas.openxmlformats.org/officeDocument/2006/relationships" id="260" r:id="R79e6c09975644208"/>
    <p:sldId xmlns:r="http://schemas.openxmlformats.org/officeDocument/2006/relationships" id="261" r:id="R25ca6d148c534183"/>
    <p:sldId xmlns:r="http://schemas.openxmlformats.org/officeDocument/2006/relationships" id="262" r:id="Rb0d95a2bc77f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decc2467743a0" /><Relationship Type="http://schemas.openxmlformats.org/officeDocument/2006/relationships/slide" Target="/ppt/slides/slide1.xml" Id="Rb647828d91f44984" /><Relationship Type="http://schemas.openxmlformats.org/officeDocument/2006/relationships/slide" Target="/ppt/slides/slide2.xml" Id="Rb3fa9eba7a324bce" /><Relationship Type="http://schemas.openxmlformats.org/officeDocument/2006/relationships/slide" Target="/ppt/slides/slide3.xml" Id="Re69c9d427fe84cfd" /><Relationship Type="http://schemas.openxmlformats.org/officeDocument/2006/relationships/slide" Target="/ppt/slides/slide4.xml" Id="R931746792d504d2f" /><Relationship Type="http://schemas.openxmlformats.org/officeDocument/2006/relationships/slide" Target="/ppt/slides/slide5.xml" Id="R79e6c09975644208" /><Relationship Type="http://schemas.openxmlformats.org/officeDocument/2006/relationships/slide" Target="/ppt/slides/slide6.xml" Id="R25ca6d148c534183" /><Relationship Type="http://schemas.openxmlformats.org/officeDocument/2006/relationships/slide" Target="/ppt/slides/slide7.xml" Id="Rb0d95a2bc77f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00d929e7e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294abfd24512" /><Relationship Type="http://schemas.openxmlformats.org/officeDocument/2006/relationships/theme" Target="/ppt/slideMasters/theme/theme1.xml" Id="Rf5fb0d27cdda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7294abfd245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65c5abaf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bdc651a18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f6dd11c5e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f7a3a1192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b8cabdc6c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02edb468940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74c6c7892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 REGNSKAP ALVDAL FOLLDAL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 REGNSKAP ALVDAL FOLLDAL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7 834 558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1 275 516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3 177 867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 REGNSKAP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AHO-HOLDING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HØIBERG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www.snohettaregnskap.no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927 149 699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REGNSKAP ALVDAL FOLLDAL AS</a:t>
            </a:r>
          </a:p>
        </p:txBody>
      </p:sp>
    </p:spTree>
  </p:cSld>
  <p:clrMapOvr>
    <a:masterClrMapping xmlns:a="http://schemas.openxmlformats.org/drawingml/2006/main"/>
  </p:clrMapOvr>
</p:sld>
</file>