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9ab8b62b3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aa3da02aa4cf3"/>
  </p:sldMasterIdLst>
  <p:sldIdLst>
    <p:sldId xmlns:r="http://schemas.openxmlformats.org/officeDocument/2006/relationships" id="256" r:id="R2f286baa281e4933"/>
    <p:sldId xmlns:r="http://schemas.openxmlformats.org/officeDocument/2006/relationships" id="257" r:id="Rad8ee2c9a73948b0"/>
    <p:sldId xmlns:r="http://schemas.openxmlformats.org/officeDocument/2006/relationships" id="258" r:id="R147241962f44410a"/>
    <p:sldId xmlns:r="http://schemas.openxmlformats.org/officeDocument/2006/relationships" id="259" r:id="R4b48d8a26cf84c58"/>
    <p:sldId xmlns:r="http://schemas.openxmlformats.org/officeDocument/2006/relationships" id="260" r:id="R1efcdfdef7314249"/>
    <p:sldId xmlns:r="http://schemas.openxmlformats.org/officeDocument/2006/relationships" id="261" r:id="R4181465d045c4dd8"/>
    <p:sldId xmlns:r="http://schemas.openxmlformats.org/officeDocument/2006/relationships" id="262" r:id="R162dd257520d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aa3da02aa4cf3" /><Relationship Type="http://schemas.openxmlformats.org/officeDocument/2006/relationships/slide" Target="/ppt/slides/slide1.xml" Id="R2f286baa281e4933" /><Relationship Type="http://schemas.openxmlformats.org/officeDocument/2006/relationships/slide" Target="/ppt/slides/slide2.xml" Id="Rad8ee2c9a73948b0" /><Relationship Type="http://schemas.openxmlformats.org/officeDocument/2006/relationships/slide" Target="/ppt/slides/slide3.xml" Id="R147241962f44410a" /><Relationship Type="http://schemas.openxmlformats.org/officeDocument/2006/relationships/slide" Target="/ppt/slides/slide4.xml" Id="R4b48d8a26cf84c58" /><Relationship Type="http://schemas.openxmlformats.org/officeDocument/2006/relationships/slide" Target="/ppt/slides/slide5.xml" Id="R1efcdfdef7314249" /><Relationship Type="http://schemas.openxmlformats.org/officeDocument/2006/relationships/slide" Target="/ppt/slides/slide6.xml" Id="R4181465d045c4dd8" /><Relationship Type="http://schemas.openxmlformats.org/officeDocument/2006/relationships/slide" Target="/ppt/slides/slide7.xml" Id="R162dd257520d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c4010fa06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c1b83bea47fb" /><Relationship Type="http://schemas.openxmlformats.org/officeDocument/2006/relationships/theme" Target="/ppt/slideMasters/theme/theme1.xml" Id="Rfc67fa37328c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6c1b83bea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d8f444f3d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c8bb08fd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e2a571d4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735912eb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c53186ee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3f71336a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e360be1a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