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92af7a088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0298b0ebe4528"/>
  </p:sldMasterIdLst>
  <p:sldIdLst>
    <p:sldId xmlns:r="http://schemas.openxmlformats.org/officeDocument/2006/relationships" id="256" r:id="R0ebc415c553a43e0"/>
    <p:sldId xmlns:r="http://schemas.openxmlformats.org/officeDocument/2006/relationships" id="257" r:id="Rd0bfb36b15d9448a"/>
    <p:sldId xmlns:r="http://schemas.openxmlformats.org/officeDocument/2006/relationships" id="258" r:id="R3e7ca88438314bb2"/>
    <p:sldId xmlns:r="http://schemas.openxmlformats.org/officeDocument/2006/relationships" id="259" r:id="R7c23f890c6e74191"/>
    <p:sldId xmlns:r="http://schemas.openxmlformats.org/officeDocument/2006/relationships" id="260" r:id="Re71ca7cf0bff4580"/>
    <p:sldId xmlns:r="http://schemas.openxmlformats.org/officeDocument/2006/relationships" id="261" r:id="R5190c510116b41ef"/>
    <p:sldId xmlns:r="http://schemas.openxmlformats.org/officeDocument/2006/relationships" id="262" r:id="Rce67d0cae13a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0298b0ebe4528" /><Relationship Type="http://schemas.openxmlformats.org/officeDocument/2006/relationships/slide" Target="/ppt/slides/slide1.xml" Id="R0ebc415c553a43e0" /><Relationship Type="http://schemas.openxmlformats.org/officeDocument/2006/relationships/slide" Target="/ppt/slides/slide2.xml" Id="Rd0bfb36b15d9448a" /><Relationship Type="http://schemas.openxmlformats.org/officeDocument/2006/relationships/slide" Target="/ppt/slides/slide3.xml" Id="R3e7ca88438314bb2" /><Relationship Type="http://schemas.openxmlformats.org/officeDocument/2006/relationships/slide" Target="/ppt/slides/slide4.xml" Id="R7c23f890c6e74191" /><Relationship Type="http://schemas.openxmlformats.org/officeDocument/2006/relationships/slide" Target="/ppt/slides/slide5.xml" Id="Re71ca7cf0bff4580" /><Relationship Type="http://schemas.openxmlformats.org/officeDocument/2006/relationships/slide" Target="/ppt/slides/slide6.xml" Id="R5190c510116b41ef" /><Relationship Type="http://schemas.openxmlformats.org/officeDocument/2006/relationships/slide" Target="/ppt/slides/slide7.xml" Id="Rce67d0cae13a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1029bf84e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dfd090a44c73" /><Relationship Type="http://schemas.openxmlformats.org/officeDocument/2006/relationships/theme" Target="/ppt/slideMasters/theme/theme1.xml" Id="R2e037ca240be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ddfd090a4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273cb823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55e3eb2d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c08138e4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a1cd7101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03948980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7bfa5167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408aa566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