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ad1ead22c4a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514947ed04412"/>
  </p:sldMasterIdLst>
  <p:sldIdLst>
    <p:sldId xmlns:r="http://schemas.openxmlformats.org/officeDocument/2006/relationships" id="256" r:id="R8a600d44180b4532"/>
    <p:sldId xmlns:r="http://schemas.openxmlformats.org/officeDocument/2006/relationships" id="257" r:id="Ra85dc63b53004ef3"/>
    <p:sldId xmlns:r="http://schemas.openxmlformats.org/officeDocument/2006/relationships" id="258" r:id="R250011c113184fc5"/>
    <p:sldId xmlns:r="http://schemas.openxmlformats.org/officeDocument/2006/relationships" id="259" r:id="Rd7a00c8a1e6c4756"/>
    <p:sldId xmlns:r="http://schemas.openxmlformats.org/officeDocument/2006/relationships" id="260" r:id="Rcbb257ba47be471b"/>
    <p:sldId xmlns:r="http://schemas.openxmlformats.org/officeDocument/2006/relationships" id="261" r:id="Rdd95f9d9d2f745f6"/>
    <p:sldId xmlns:r="http://schemas.openxmlformats.org/officeDocument/2006/relationships" id="262" r:id="Rb22e69e6f014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514947ed04412" /><Relationship Type="http://schemas.openxmlformats.org/officeDocument/2006/relationships/slide" Target="/ppt/slides/slide1.xml" Id="R8a600d44180b4532" /><Relationship Type="http://schemas.openxmlformats.org/officeDocument/2006/relationships/slide" Target="/ppt/slides/slide2.xml" Id="Ra85dc63b53004ef3" /><Relationship Type="http://schemas.openxmlformats.org/officeDocument/2006/relationships/slide" Target="/ppt/slides/slide3.xml" Id="R250011c113184fc5" /><Relationship Type="http://schemas.openxmlformats.org/officeDocument/2006/relationships/slide" Target="/ppt/slides/slide4.xml" Id="Rd7a00c8a1e6c4756" /><Relationship Type="http://schemas.openxmlformats.org/officeDocument/2006/relationships/slide" Target="/ppt/slides/slide5.xml" Id="Rcbb257ba47be471b" /><Relationship Type="http://schemas.openxmlformats.org/officeDocument/2006/relationships/slide" Target="/ppt/slides/slide6.xml" Id="Rdd95f9d9d2f745f6" /><Relationship Type="http://schemas.openxmlformats.org/officeDocument/2006/relationships/slide" Target="/ppt/slides/slide7.xml" Id="Rb22e69e6f014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3eb69dff5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268647a1a4e9c" /><Relationship Type="http://schemas.openxmlformats.org/officeDocument/2006/relationships/theme" Target="/ppt/slideMasters/theme/theme1.xml" Id="R02b983ca336f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268647a1a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a9f261134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57530ee4d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715262b8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a01b94a6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abade9597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900e925fc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2dfacc8c5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BILBEN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BILBEN INVEST ble etablert [år] og holder til i Stamsund.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VINGERHAGEN BILBEN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8340 Stamsund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927 161 133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