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ba585948f748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51172f529848b7"/>
  </p:sldMasterIdLst>
  <p:sldIdLst>
    <p:sldId xmlns:r="http://schemas.openxmlformats.org/officeDocument/2006/relationships" id="256" r:id="R8bac816b01d2416c"/>
    <p:sldId xmlns:r="http://schemas.openxmlformats.org/officeDocument/2006/relationships" id="257" r:id="Re98df563722d4d1c"/>
    <p:sldId xmlns:r="http://schemas.openxmlformats.org/officeDocument/2006/relationships" id="258" r:id="R56565e70ecdc4246"/>
    <p:sldId xmlns:r="http://schemas.openxmlformats.org/officeDocument/2006/relationships" id="259" r:id="R201f73bcd0f349fb"/>
    <p:sldId xmlns:r="http://schemas.openxmlformats.org/officeDocument/2006/relationships" id="260" r:id="Rcdf9a5492553403a"/>
    <p:sldId xmlns:r="http://schemas.openxmlformats.org/officeDocument/2006/relationships" id="261" r:id="Ra3c977503ff24aef"/>
    <p:sldId xmlns:r="http://schemas.openxmlformats.org/officeDocument/2006/relationships" id="262" r:id="R5febec968a6c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1172f529848b7" /><Relationship Type="http://schemas.openxmlformats.org/officeDocument/2006/relationships/slide" Target="/ppt/slides/slide1.xml" Id="R8bac816b01d2416c" /><Relationship Type="http://schemas.openxmlformats.org/officeDocument/2006/relationships/slide" Target="/ppt/slides/slide2.xml" Id="Re98df563722d4d1c" /><Relationship Type="http://schemas.openxmlformats.org/officeDocument/2006/relationships/slide" Target="/ppt/slides/slide3.xml" Id="R56565e70ecdc4246" /><Relationship Type="http://schemas.openxmlformats.org/officeDocument/2006/relationships/slide" Target="/ppt/slides/slide4.xml" Id="R201f73bcd0f349fb" /><Relationship Type="http://schemas.openxmlformats.org/officeDocument/2006/relationships/slide" Target="/ppt/slides/slide5.xml" Id="Rcdf9a5492553403a" /><Relationship Type="http://schemas.openxmlformats.org/officeDocument/2006/relationships/slide" Target="/ppt/slides/slide6.xml" Id="Ra3c977503ff24aef" /><Relationship Type="http://schemas.openxmlformats.org/officeDocument/2006/relationships/slide" Target="/ppt/slides/slide7.xml" Id="R5febec968a6c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12416a4aa40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c75d35a934771" /><Relationship Type="http://schemas.openxmlformats.org/officeDocument/2006/relationships/theme" Target="/ppt/slideMasters/theme/theme1.xml" Id="R816e883c030d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c75d35a93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6c436c9d845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c35563e3a45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51fa811fd4d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01e7b1e3b45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b4ad443bf4f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a8b6cc7b640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bc5dc3d8e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HAUSTA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HAUSTA VEKST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21 391 064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21 406 064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HOLDING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STANGELAND HOLDING AS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HMK KAPITAL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BORGSUND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GTBA FORVALTNING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RADIATORSERVICE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927 168 537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HAUSTA VEKST AS</a:t>
            </a:r>
          </a:p>
        </p:txBody>
      </p:sp>
    </p:spTree>
  </p:cSld>
  <p:clrMapOvr>
    <a:masterClrMapping xmlns:a="http://schemas.openxmlformats.org/drawingml/2006/main"/>
  </p:clrMapOvr>
</p:sld>
</file>