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b597d9082f4a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8bfc94180434c"/>
  </p:sldMasterIdLst>
  <p:sldIdLst>
    <p:sldId xmlns:r="http://schemas.openxmlformats.org/officeDocument/2006/relationships" id="256" r:id="R69d005153b1b495d"/>
    <p:sldId xmlns:r="http://schemas.openxmlformats.org/officeDocument/2006/relationships" id="257" r:id="R829b2961271c4d9d"/>
    <p:sldId xmlns:r="http://schemas.openxmlformats.org/officeDocument/2006/relationships" id="258" r:id="R8d6f6695da3e4eec"/>
    <p:sldId xmlns:r="http://schemas.openxmlformats.org/officeDocument/2006/relationships" id="259" r:id="Rd84e7ea4f752484b"/>
    <p:sldId xmlns:r="http://schemas.openxmlformats.org/officeDocument/2006/relationships" id="260" r:id="Ra0daae3b784a47b0"/>
    <p:sldId xmlns:r="http://schemas.openxmlformats.org/officeDocument/2006/relationships" id="261" r:id="R237efa64d1b94839"/>
    <p:sldId xmlns:r="http://schemas.openxmlformats.org/officeDocument/2006/relationships" id="262" r:id="Rf99fa39709224d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8bfc94180434c" /><Relationship Type="http://schemas.openxmlformats.org/officeDocument/2006/relationships/slide" Target="/ppt/slides/slide1.xml" Id="R69d005153b1b495d" /><Relationship Type="http://schemas.openxmlformats.org/officeDocument/2006/relationships/slide" Target="/ppt/slides/slide2.xml" Id="R829b2961271c4d9d" /><Relationship Type="http://schemas.openxmlformats.org/officeDocument/2006/relationships/slide" Target="/ppt/slides/slide3.xml" Id="R8d6f6695da3e4eec" /><Relationship Type="http://schemas.openxmlformats.org/officeDocument/2006/relationships/slide" Target="/ppt/slides/slide4.xml" Id="Rd84e7ea4f752484b" /><Relationship Type="http://schemas.openxmlformats.org/officeDocument/2006/relationships/slide" Target="/ppt/slides/slide5.xml" Id="Ra0daae3b784a47b0" /><Relationship Type="http://schemas.openxmlformats.org/officeDocument/2006/relationships/slide" Target="/ppt/slides/slide6.xml" Id="R237efa64d1b94839" /><Relationship Type="http://schemas.openxmlformats.org/officeDocument/2006/relationships/slide" Target="/ppt/slides/slide7.xml" Id="Rf99fa39709224d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f5dbad741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bfcc63d20402e" /><Relationship Type="http://schemas.openxmlformats.org/officeDocument/2006/relationships/theme" Target="/ppt/slideMasters/theme/theme1.xml" Id="Raed1de84098545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bfcc63d20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0cecd2478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214c86c9641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3cbba0fed43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1fd994c3542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ce0ea650d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9727fbede48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ec35e8aa9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513 724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BRUMOEN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927 171 325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