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2cf068634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72d8f2667495b"/>
  </p:sldMasterIdLst>
  <p:sldIdLst>
    <p:sldId xmlns:r="http://schemas.openxmlformats.org/officeDocument/2006/relationships" id="256" r:id="Ra7d699eed03a45b9"/>
    <p:sldId xmlns:r="http://schemas.openxmlformats.org/officeDocument/2006/relationships" id="257" r:id="R866dbab7b202415d"/>
    <p:sldId xmlns:r="http://schemas.openxmlformats.org/officeDocument/2006/relationships" id="258" r:id="R4f2c27f04b964624"/>
    <p:sldId xmlns:r="http://schemas.openxmlformats.org/officeDocument/2006/relationships" id="259" r:id="Rfbfdfd7db5804719"/>
    <p:sldId xmlns:r="http://schemas.openxmlformats.org/officeDocument/2006/relationships" id="260" r:id="R12c1778f25c04d47"/>
    <p:sldId xmlns:r="http://schemas.openxmlformats.org/officeDocument/2006/relationships" id="261" r:id="R83620b2c42bc48a7"/>
    <p:sldId xmlns:r="http://schemas.openxmlformats.org/officeDocument/2006/relationships" id="262" r:id="R37adccf3b487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72d8f2667495b" /><Relationship Type="http://schemas.openxmlformats.org/officeDocument/2006/relationships/slide" Target="/ppt/slides/slide1.xml" Id="Ra7d699eed03a45b9" /><Relationship Type="http://schemas.openxmlformats.org/officeDocument/2006/relationships/slide" Target="/ppt/slides/slide2.xml" Id="R866dbab7b202415d" /><Relationship Type="http://schemas.openxmlformats.org/officeDocument/2006/relationships/slide" Target="/ppt/slides/slide3.xml" Id="R4f2c27f04b964624" /><Relationship Type="http://schemas.openxmlformats.org/officeDocument/2006/relationships/slide" Target="/ppt/slides/slide4.xml" Id="Rfbfdfd7db5804719" /><Relationship Type="http://schemas.openxmlformats.org/officeDocument/2006/relationships/slide" Target="/ppt/slides/slide5.xml" Id="R12c1778f25c04d47" /><Relationship Type="http://schemas.openxmlformats.org/officeDocument/2006/relationships/slide" Target="/ppt/slides/slide6.xml" Id="R83620b2c42bc48a7" /><Relationship Type="http://schemas.openxmlformats.org/officeDocument/2006/relationships/slide" Target="/ppt/slides/slide7.xml" Id="R37adccf3b487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054047a20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61be275454b25" /><Relationship Type="http://schemas.openxmlformats.org/officeDocument/2006/relationships/theme" Target="/ppt/slideMasters/theme/theme1.xml" Id="Ra741a200efb2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61be27545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7722191dc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ef13dd0cb4d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1878be6e8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ae9975723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b0488fd55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747ff94eb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3290cd575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CENTENNIAL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CENTENNIAL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36 725 093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32 570 773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22 510 369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37 177 577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227 087 737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CENTENNIAL AS  –  91,6 %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MERLIN CAPITAL AS  –  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Frydenbergveien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post@centennial.no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www.centennial.no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927 208 660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INVEST AS</a:t>
            </a:r>
          </a:p>
        </p:txBody>
      </p:sp>
    </p:spTree>
  </p:cSld>
  <p:clrMapOvr>
    <a:masterClrMapping xmlns:a="http://schemas.openxmlformats.org/drawingml/2006/main"/>
  </p:clrMapOvr>
</p:sld>
</file>