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40324b60194c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81d315714f407f"/>
  </p:sldMasterIdLst>
  <p:sldIdLst>
    <p:sldId xmlns:r="http://schemas.openxmlformats.org/officeDocument/2006/relationships" id="256" r:id="R7a767cc3be4446a1"/>
    <p:sldId xmlns:r="http://schemas.openxmlformats.org/officeDocument/2006/relationships" id="257" r:id="R8222a1bafc2e4896"/>
    <p:sldId xmlns:r="http://schemas.openxmlformats.org/officeDocument/2006/relationships" id="258" r:id="R86905ffe5d2f4d25"/>
    <p:sldId xmlns:r="http://schemas.openxmlformats.org/officeDocument/2006/relationships" id="259" r:id="R7f783721fe3a4852"/>
    <p:sldId xmlns:r="http://schemas.openxmlformats.org/officeDocument/2006/relationships" id="260" r:id="R3309d10264f44eaa"/>
    <p:sldId xmlns:r="http://schemas.openxmlformats.org/officeDocument/2006/relationships" id="261" r:id="R1c6342db6925482f"/>
    <p:sldId xmlns:r="http://schemas.openxmlformats.org/officeDocument/2006/relationships" id="262" r:id="R73fd2b0c49614e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1d315714f407f" /><Relationship Type="http://schemas.openxmlformats.org/officeDocument/2006/relationships/slide" Target="/ppt/slides/slide1.xml" Id="R7a767cc3be4446a1" /><Relationship Type="http://schemas.openxmlformats.org/officeDocument/2006/relationships/slide" Target="/ppt/slides/slide2.xml" Id="R8222a1bafc2e4896" /><Relationship Type="http://schemas.openxmlformats.org/officeDocument/2006/relationships/slide" Target="/ppt/slides/slide3.xml" Id="R86905ffe5d2f4d25" /><Relationship Type="http://schemas.openxmlformats.org/officeDocument/2006/relationships/slide" Target="/ppt/slides/slide4.xml" Id="R7f783721fe3a4852" /><Relationship Type="http://schemas.openxmlformats.org/officeDocument/2006/relationships/slide" Target="/ppt/slides/slide5.xml" Id="R3309d10264f44eaa" /><Relationship Type="http://schemas.openxmlformats.org/officeDocument/2006/relationships/slide" Target="/ppt/slides/slide6.xml" Id="R1c6342db6925482f" /><Relationship Type="http://schemas.openxmlformats.org/officeDocument/2006/relationships/slide" Target="/ppt/slides/slide7.xml" Id="R73fd2b0c49614e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56cacd1e0c4f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8945bcedb4740" /><Relationship Type="http://schemas.openxmlformats.org/officeDocument/2006/relationships/theme" Target="/ppt/slideMasters/theme/theme1.xml" Id="Red85e307481d47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28945bcedb47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90d29572c4d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d2e203ff544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424dfce9045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ed35bc8ea40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668a0f3074d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97f81cdd343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ca6f0fbd641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LOKKOMO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LOKKOMO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LOKKOMO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LOKKOMO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LOKKOMO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LOKKOMO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−920 933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6 263 869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10 791 790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40 741 818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LOKKOMO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 SKIRI ØSTIGÅRD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LOKKOMO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Invento Regnskap AS,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927 215 152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LOKKOMO AS</a:t>
            </a:r>
          </a:p>
        </p:txBody>
      </p:sp>
    </p:spTree>
  </p:cSld>
  <p:clrMapOvr>
    <a:masterClrMapping xmlns:a="http://schemas.openxmlformats.org/drawingml/2006/main"/>
  </p:clrMapOvr>
</p:sld>
</file>