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ae815b377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ba45bd8dc42ae"/>
  </p:sldMasterIdLst>
  <p:sldIdLst>
    <p:sldId xmlns:r="http://schemas.openxmlformats.org/officeDocument/2006/relationships" id="256" r:id="R2628bf62feb74603"/>
    <p:sldId xmlns:r="http://schemas.openxmlformats.org/officeDocument/2006/relationships" id="257" r:id="Ra92b312386c7449d"/>
    <p:sldId xmlns:r="http://schemas.openxmlformats.org/officeDocument/2006/relationships" id="258" r:id="Rbcdf570b49b14bdb"/>
    <p:sldId xmlns:r="http://schemas.openxmlformats.org/officeDocument/2006/relationships" id="259" r:id="R261d1bdc614c4eee"/>
    <p:sldId xmlns:r="http://schemas.openxmlformats.org/officeDocument/2006/relationships" id="260" r:id="R59dcd4405dce4165"/>
    <p:sldId xmlns:r="http://schemas.openxmlformats.org/officeDocument/2006/relationships" id="261" r:id="Rb7231953fc2d4e1a"/>
    <p:sldId xmlns:r="http://schemas.openxmlformats.org/officeDocument/2006/relationships" id="262" r:id="Rbe92655c7af8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ba45bd8dc42ae" /><Relationship Type="http://schemas.openxmlformats.org/officeDocument/2006/relationships/slide" Target="/ppt/slides/slide1.xml" Id="R2628bf62feb74603" /><Relationship Type="http://schemas.openxmlformats.org/officeDocument/2006/relationships/slide" Target="/ppt/slides/slide2.xml" Id="Ra92b312386c7449d" /><Relationship Type="http://schemas.openxmlformats.org/officeDocument/2006/relationships/slide" Target="/ppt/slides/slide3.xml" Id="Rbcdf570b49b14bdb" /><Relationship Type="http://schemas.openxmlformats.org/officeDocument/2006/relationships/slide" Target="/ppt/slides/slide4.xml" Id="R261d1bdc614c4eee" /><Relationship Type="http://schemas.openxmlformats.org/officeDocument/2006/relationships/slide" Target="/ppt/slides/slide5.xml" Id="R59dcd4405dce4165" /><Relationship Type="http://schemas.openxmlformats.org/officeDocument/2006/relationships/slide" Target="/ppt/slides/slide6.xml" Id="Rb7231953fc2d4e1a" /><Relationship Type="http://schemas.openxmlformats.org/officeDocument/2006/relationships/slide" Target="/ppt/slides/slide7.xml" Id="Rbe92655c7af8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82175fed5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5bf976d304677" /><Relationship Type="http://schemas.openxmlformats.org/officeDocument/2006/relationships/theme" Target="/ppt/slideMasters/theme/theme1.xml" Id="R057d5d54fca6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5bf976d30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8f1a3f0a7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43c3794f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4e9630d6b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7ed9bdee5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f08f62b4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1c78c102a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cb10d728a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114 500 421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117 475 671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