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607eb9b56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c8ddcfe424acc"/>
  </p:sldMasterIdLst>
  <p:sldIdLst>
    <p:sldId xmlns:r="http://schemas.openxmlformats.org/officeDocument/2006/relationships" id="256" r:id="Rfa58c998fb9f4918"/>
    <p:sldId xmlns:r="http://schemas.openxmlformats.org/officeDocument/2006/relationships" id="257" r:id="R8378fecb7bbf4273"/>
    <p:sldId xmlns:r="http://schemas.openxmlformats.org/officeDocument/2006/relationships" id="258" r:id="R3f16d37083854675"/>
    <p:sldId xmlns:r="http://schemas.openxmlformats.org/officeDocument/2006/relationships" id="259" r:id="R8d94fb0cc30d4942"/>
    <p:sldId xmlns:r="http://schemas.openxmlformats.org/officeDocument/2006/relationships" id="260" r:id="Rdb666e6485e3445d"/>
    <p:sldId xmlns:r="http://schemas.openxmlformats.org/officeDocument/2006/relationships" id="261" r:id="R29fdce67a7b149c1"/>
    <p:sldId xmlns:r="http://schemas.openxmlformats.org/officeDocument/2006/relationships" id="262" r:id="R0b5ff641a9a0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c8ddcfe424acc" /><Relationship Type="http://schemas.openxmlformats.org/officeDocument/2006/relationships/slide" Target="/ppt/slides/slide1.xml" Id="Rfa58c998fb9f4918" /><Relationship Type="http://schemas.openxmlformats.org/officeDocument/2006/relationships/slide" Target="/ppt/slides/slide2.xml" Id="R8378fecb7bbf4273" /><Relationship Type="http://schemas.openxmlformats.org/officeDocument/2006/relationships/slide" Target="/ppt/slides/slide3.xml" Id="R3f16d37083854675" /><Relationship Type="http://schemas.openxmlformats.org/officeDocument/2006/relationships/slide" Target="/ppt/slides/slide4.xml" Id="R8d94fb0cc30d4942" /><Relationship Type="http://schemas.openxmlformats.org/officeDocument/2006/relationships/slide" Target="/ppt/slides/slide5.xml" Id="Rdb666e6485e3445d" /><Relationship Type="http://schemas.openxmlformats.org/officeDocument/2006/relationships/slide" Target="/ppt/slides/slide6.xml" Id="R29fdce67a7b149c1" /><Relationship Type="http://schemas.openxmlformats.org/officeDocument/2006/relationships/slide" Target="/ppt/slides/slide7.xml" Id="R0b5ff641a9a0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8f99ffb93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d2615aaf4af0" /><Relationship Type="http://schemas.openxmlformats.org/officeDocument/2006/relationships/theme" Target="/ppt/slideMasters/theme/theme1.xml" Id="Rc918dc42e1b0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9d2615aaf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974a0c73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7e206e62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fc379e1d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5bd093cd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22c0aefa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74eee15e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7583c8bf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