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613ae4b57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cabde8fce4824"/>
  </p:sldMasterIdLst>
  <p:sldIdLst>
    <p:sldId xmlns:r="http://schemas.openxmlformats.org/officeDocument/2006/relationships" id="256" r:id="Re42833379b654b31"/>
    <p:sldId xmlns:r="http://schemas.openxmlformats.org/officeDocument/2006/relationships" id="257" r:id="R76cc7ba2cd554734"/>
    <p:sldId xmlns:r="http://schemas.openxmlformats.org/officeDocument/2006/relationships" id="258" r:id="Re5ff969fe3194ee3"/>
    <p:sldId xmlns:r="http://schemas.openxmlformats.org/officeDocument/2006/relationships" id="259" r:id="R4ef4012710dc4e1a"/>
    <p:sldId xmlns:r="http://schemas.openxmlformats.org/officeDocument/2006/relationships" id="260" r:id="R06ae8bde18864036"/>
    <p:sldId xmlns:r="http://schemas.openxmlformats.org/officeDocument/2006/relationships" id="261" r:id="Ra057bdfa8f9c49be"/>
    <p:sldId xmlns:r="http://schemas.openxmlformats.org/officeDocument/2006/relationships" id="262" r:id="R0ce5dd960aa1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cabde8fce4824" /><Relationship Type="http://schemas.openxmlformats.org/officeDocument/2006/relationships/slide" Target="/ppt/slides/slide1.xml" Id="Re42833379b654b31" /><Relationship Type="http://schemas.openxmlformats.org/officeDocument/2006/relationships/slide" Target="/ppt/slides/slide2.xml" Id="R76cc7ba2cd554734" /><Relationship Type="http://schemas.openxmlformats.org/officeDocument/2006/relationships/slide" Target="/ppt/slides/slide3.xml" Id="Re5ff969fe3194ee3" /><Relationship Type="http://schemas.openxmlformats.org/officeDocument/2006/relationships/slide" Target="/ppt/slides/slide4.xml" Id="R4ef4012710dc4e1a" /><Relationship Type="http://schemas.openxmlformats.org/officeDocument/2006/relationships/slide" Target="/ppt/slides/slide5.xml" Id="R06ae8bde18864036" /><Relationship Type="http://schemas.openxmlformats.org/officeDocument/2006/relationships/slide" Target="/ppt/slides/slide6.xml" Id="Ra057bdfa8f9c49be" /><Relationship Type="http://schemas.openxmlformats.org/officeDocument/2006/relationships/slide" Target="/ppt/slides/slide7.xml" Id="R0ce5dd960aa1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051491295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c4f24b53463d" /><Relationship Type="http://schemas.openxmlformats.org/officeDocument/2006/relationships/theme" Target="/ppt/slideMasters/theme/theme1.xml" Id="R648cb547099a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4c4f24b53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6bb353ca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13101bead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8aa629bf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6b0acb67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f6c9459b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981a8736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8137a900d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NATAKUPA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SKRIDULAUPEN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BERGE STRAND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