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b3217350c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c5b89265045d6"/>
  </p:sldMasterIdLst>
  <p:sldIdLst>
    <p:sldId xmlns:r="http://schemas.openxmlformats.org/officeDocument/2006/relationships" id="256" r:id="Rc52e13a271ff4a68"/>
    <p:sldId xmlns:r="http://schemas.openxmlformats.org/officeDocument/2006/relationships" id="257" r:id="R451e44fc12ab4664"/>
    <p:sldId xmlns:r="http://schemas.openxmlformats.org/officeDocument/2006/relationships" id="258" r:id="R74eb9beacc4f4b8e"/>
    <p:sldId xmlns:r="http://schemas.openxmlformats.org/officeDocument/2006/relationships" id="259" r:id="Rac850c0c5b484b2d"/>
    <p:sldId xmlns:r="http://schemas.openxmlformats.org/officeDocument/2006/relationships" id="260" r:id="R69c65d4a16394207"/>
    <p:sldId xmlns:r="http://schemas.openxmlformats.org/officeDocument/2006/relationships" id="261" r:id="R2ac8b0efbb08446b"/>
    <p:sldId xmlns:r="http://schemas.openxmlformats.org/officeDocument/2006/relationships" id="262" r:id="R6f45631a9da1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c5b89265045d6" /><Relationship Type="http://schemas.openxmlformats.org/officeDocument/2006/relationships/slide" Target="/ppt/slides/slide1.xml" Id="Rc52e13a271ff4a68" /><Relationship Type="http://schemas.openxmlformats.org/officeDocument/2006/relationships/slide" Target="/ppt/slides/slide2.xml" Id="R451e44fc12ab4664" /><Relationship Type="http://schemas.openxmlformats.org/officeDocument/2006/relationships/slide" Target="/ppt/slides/slide3.xml" Id="R74eb9beacc4f4b8e" /><Relationship Type="http://schemas.openxmlformats.org/officeDocument/2006/relationships/slide" Target="/ppt/slides/slide4.xml" Id="Rac850c0c5b484b2d" /><Relationship Type="http://schemas.openxmlformats.org/officeDocument/2006/relationships/slide" Target="/ppt/slides/slide5.xml" Id="R69c65d4a16394207" /><Relationship Type="http://schemas.openxmlformats.org/officeDocument/2006/relationships/slide" Target="/ppt/slides/slide6.xml" Id="R2ac8b0efbb08446b" /><Relationship Type="http://schemas.openxmlformats.org/officeDocument/2006/relationships/slide" Target="/ppt/slides/slide7.xml" Id="R6f45631a9da1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358670322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2057e2c174581" /><Relationship Type="http://schemas.openxmlformats.org/officeDocument/2006/relationships/theme" Target="/ppt/slideMasters/theme/theme1.xml" Id="R18d9863e3302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2057e2c17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8d4f5b41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dd5390de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f2adf288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1187198b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ff0e551dd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5e92a944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9f4d9be6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