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3dd8ecc5bf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7cea63e6f74cc5"/>
  </p:sldMasterIdLst>
  <p:sldIdLst>
    <p:sldId xmlns:r="http://schemas.openxmlformats.org/officeDocument/2006/relationships" id="256" r:id="R17053c92999546e3"/>
    <p:sldId xmlns:r="http://schemas.openxmlformats.org/officeDocument/2006/relationships" id="257" r:id="R36847d7b1eac495f"/>
    <p:sldId xmlns:r="http://schemas.openxmlformats.org/officeDocument/2006/relationships" id="258" r:id="R45279606f99e4c78"/>
    <p:sldId xmlns:r="http://schemas.openxmlformats.org/officeDocument/2006/relationships" id="259" r:id="R6ca146f0667c4e88"/>
    <p:sldId xmlns:r="http://schemas.openxmlformats.org/officeDocument/2006/relationships" id="260" r:id="R81544246c8534456"/>
    <p:sldId xmlns:r="http://schemas.openxmlformats.org/officeDocument/2006/relationships" id="261" r:id="R8527c94303314b17"/>
    <p:sldId xmlns:r="http://schemas.openxmlformats.org/officeDocument/2006/relationships" id="262" r:id="Re9ba945b1a424e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7cea63e6f74cc5" /><Relationship Type="http://schemas.openxmlformats.org/officeDocument/2006/relationships/slide" Target="/ppt/slides/slide1.xml" Id="R17053c92999546e3" /><Relationship Type="http://schemas.openxmlformats.org/officeDocument/2006/relationships/slide" Target="/ppt/slides/slide2.xml" Id="R36847d7b1eac495f" /><Relationship Type="http://schemas.openxmlformats.org/officeDocument/2006/relationships/slide" Target="/ppt/slides/slide3.xml" Id="R45279606f99e4c78" /><Relationship Type="http://schemas.openxmlformats.org/officeDocument/2006/relationships/slide" Target="/ppt/slides/slide4.xml" Id="R6ca146f0667c4e88" /><Relationship Type="http://schemas.openxmlformats.org/officeDocument/2006/relationships/slide" Target="/ppt/slides/slide5.xml" Id="R81544246c8534456" /><Relationship Type="http://schemas.openxmlformats.org/officeDocument/2006/relationships/slide" Target="/ppt/slides/slide6.xml" Id="R8527c94303314b17" /><Relationship Type="http://schemas.openxmlformats.org/officeDocument/2006/relationships/slide" Target="/ppt/slides/slide7.xml" Id="Re9ba945b1a424e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0894da38d41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516ba32ea4c55" /><Relationship Type="http://schemas.openxmlformats.org/officeDocument/2006/relationships/theme" Target="/ppt/slideMasters/theme/theme1.xml" Id="Ref3d7b5facf8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7516ba32ea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10c654d5c42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598f387b749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da7e95a0b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5b210b3b2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c6e964cf841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c392f0a4e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febe7c00f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MARKHUS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MARKHUS INVEST AS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470 434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492 018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MARKHUS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Nessveet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927 261 375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MARKHUS INVEST AS</a:t>
            </a:r>
          </a:p>
        </p:txBody>
      </p:sp>
    </p:spTree>
  </p:cSld>
  <p:clrMapOvr>
    <a:masterClrMapping xmlns:a="http://schemas.openxmlformats.org/drawingml/2006/main"/>
  </p:clrMapOvr>
</p:sld>
</file>