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20991e64e4d478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718d157c254163"/>
  </p:sldMasterIdLst>
  <p:sldIdLst>
    <p:sldId xmlns:r="http://schemas.openxmlformats.org/officeDocument/2006/relationships" id="256" r:id="R57e48d83bda048b6"/>
    <p:sldId xmlns:r="http://schemas.openxmlformats.org/officeDocument/2006/relationships" id="257" r:id="Rab73018935964337"/>
    <p:sldId xmlns:r="http://schemas.openxmlformats.org/officeDocument/2006/relationships" id="258" r:id="Rf3cecfbf3cee419b"/>
    <p:sldId xmlns:r="http://schemas.openxmlformats.org/officeDocument/2006/relationships" id="259" r:id="Rb2b6330da41d4859"/>
    <p:sldId xmlns:r="http://schemas.openxmlformats.org/officeDocument/2006/relationships" id="260" r:id="R38db09a762634ccc"/>
    <p:sldId xmlns:r="http://schemas.openxmlformats.org/officeDocument/2006/relationships" id="261" r:id="Rf24ea1e3f4684a5f"/>
    <p:sldId xmlns:r="http://schemas.openxmlformats.org/officeDocument/2006/relationships" id="262" r:id="R03050aff796b46e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718d157c254163" /><Relationship Type="http://schemas.openxmlformats.org/officeDocument/2006/relationships/slide" Target="/ppt/slides/slide1.xml" Id="R57e48d83bda048b6" /><Relationship Type="http://schemas.openxmlformats.org/officeDocument/2006/relationships/slide" Target="/ppt/slides/slide2.xml" Id="Rab73018935964337" /><Relationship Type="http://schemas.openxmlformats.org/officeDocument/2006/relationships/slide" Target="/ppt/slides/slide3.xml" Id="Rf3cecfbf3cee419b" /><Relationship Type="http://schemas.openxmlformats.org/officeDocument/2006/relationships/slide" Target="/ppt/slides/slide4.xml" Id="Rb2b6330da41d4859" /><Relationship Type="http://schemas.openxmlformats.org/officeDocument/2006/relationships/slide" Target="/ppt/slides/slide5.xml" Id="R38db09a762634ccc" /><Relationship Type="http://schemas.openxmlformats.org/officeDocument/2006/relationships/slide" Target="/ppt/slides/slide6.xml" Id="Rf24ea1e3f4684a5f" /><Relationship Type="http://schemas.openxmlformats.org/officeDocument/2006/relationships/slide" Target="/ppt/slides/slide7.xml" Id="R03050aff796b46e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5781a918b2b4c4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415bad235a427a" /><Relationship Type="http://schemas.openxmlformats.org/officeDocument/2006/relationships/theme" Target="/ppt/slideMasters/theme/theme1.xml" Id="R9cd99b23e60943c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415bad235a42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5638c16ce740d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b054c37dcf4f5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44ed2e63a1e4c8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4b6cef1ddf401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a7852396aaa48c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48b514ba2c40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49328c4e9543b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LYKT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LYKT HOLDING AS ble etablert [år] og holder til i Levanger.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−38 127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485 193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29 640 727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30 184 952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ODA 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Moafjæra 6I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7606 Levanger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927 261 790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LYKT HOLDING AS</a:t>
            </a:r>
          </a:p>
        </p:txBody>
      </p:sp>
    </p:spTree>
  </p:cSld>
  <p:clrMapOvr>
    <a:masterClrMapping xmlns:a="http://schemas.openxmlformats.org/drawingml/2006/main"/>
  </p:clrMapOvr>
</p:sld>
</file>